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8" r:id="rId2"/>
    <p:sldId id="260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06300-CDAD-0D48-8437-CE532F936707}" type="datetimeFigureOut">
              <a:rPr lang="en-US" smtClean="0"/>
              <a:t>3/2/20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C5FA8-1ED9-5D46-9BA7-69D6FCE65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13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9324"/>
            <a:ext cx="8229600" cy="58360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1. Background context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dirty="0" smtClean="0"/>
              <a:t>Build some common ground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2. Statement of problem</a:t>
            </a:r>
          </a:p>
          <a:p>
            <a:pPr marL="0" indent="0">
              <a:buNone/>
            </a:pPr>
            <a:r>
              <a:rPr lang="en-US" sz="3600" dirty="0" smtClean="0"/>
              <a:t>	</a:t>
            </a:r>
            <a:r>
              <a:rPr lang="en-US" dirty="0" smtClean="0"/>
              <a:t>Why does this matter? </a:t>
            </a:r>
            <a:endParaRPr lang="en-US" dirty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dirty="0" smtClean="0"/>
              <a:t>“The real question is</a:t>
            </a:r>
            <a:r>
              <a:rPr lang="is-IS" dirty="0" smtClean="0"/>
              <a:t>…” </a:t>
            </a:r>
          </a:p>
          <a:p>
            <a:pPr marL="0" indent="0">
              <a:buNone/>
            </a:pPr>
            <a:endParaRPr lang="is-IS" sz="1800" dirty="0"/>
          </a:p>
          <a:p>
            <a:pPr marL="0" indent="0">
              <a:buNone/>
            </a:pPr>
            <a:r>
              <a:rPr lang="en-US" sz="3600" dirty="0" smtClean="0">
                <a:solidFill>
                  <a:srgbClr val="558ED5"/>
                </a:solidFill>
              </a:rPr>
              <a:t>3. Response to problem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dirty="0"/>
              <a:t>W</a:t>
            </a:r>
            <a:r>
              <a:rPr lang="en-US" dirty="0" smtClean="0"/>
              <a:t>hat are you saying? </a:t>
            </a:r>
          </a:p>
          <a:p>
            <a:pPr marL="0" indent="0">
              <a:buNone/>
            </a:pPr>
            <a:r>
              <a:rPr lang="en-US" dirty="0" smtClean="0"/>
              <a:t>	“Ultimately</a:t>
            </a:r>
            <a:r>
              <a:rPr lang="is-IS" dirty="0" smtClean="0"/>
              <a:t>…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534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324578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They Say  /  I Say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7088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8742"/>
            <a:ext cx="8229600" cy="57274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It might be useful to distinguish between pleasure and joy. But maybe everybody does this very easily, all the time, and only I am confused. A lot of people seem to feel that joy is only the most intense version of pleasure, arrived at by the same road – you simply have to go a little further down the track. That has not been my experience. And if you asked me if I wanted more joyful experiences in my life, I wouldn’t be at all sure I did, exactly because it proves such a difficult emotion to manage. It’s not at all obvious to me how we should make an accommodation between joy and the rest of our everyday lives.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8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5102"/>
            <a:ext cx="8229600" cy="56610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It might be useful to distinguish between pleasure and joy. But maybe everybody does this very easily, all the time, and only I am confused. </a:t>
            </a:r>
            <a:r>
              <a:rPr lang="en-US" u="sng" dirty="0" smtClean="0"/>
              <a:t>A lot of people seem to feel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that joy is only the most intense version of pleasure, arrived at by the same road – you simply have to go a little further down the track. </a:t>
            </a:r>
            <a:r>
              <a:rPr lang="en-US" u="sng" dirty="0" smtClean="0"/>
              <a:t>That has not been my experience. And if you asked me</a:t>
            </a:r>
            <a:r>
              <a:rPr lang="en-US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if I wanted more joyful experiences in my life, I wouldn’t be at all sure I did, exactly because it proves such a difficult emotion to manage.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It’s not at all obvious to me how we should make an accommodation between joy and the rest of our everyday lives.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343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9858</TotalTime>
  <Words>140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 Black </vt:lpstr>
      <vt:lpstr>PowerPoint Presentation</vt:lpstr>
      <vt:lpstr>They Say  /  I Say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Jennie Snow</dc:creator>
  <cp:lastModifiedBy>Jennie Snow</cp:lastModifiedBy>
  <cp:revision>11</cp:revision>
  <cp:lastPrinted>2020-03-02T12:47:07Z</cp:lastPrinted>
  <dcterms:created xsi:type="dcterms:W3CDTF">2017-11-15T22:07:55Z</dcterms:created>
  <dcterms:modified xsi:type="dcterms:W3CDTF">2020-03-03T01:20:20Z</dcterms:modified>
</cp:coreProperties>
</file>