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AE072-A5F8-40AF-B075-52957564AEAE}" type="datetimeFigureOut">
              <a:rPr lang="en-US"/>
              <a:t>7/6/2017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5746-89FE-4CB1-83FF-103EAF8B2E7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46-89FE-4CB1-83FF-103EAF8B2E7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9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46-89FE-4CB1-83FF-103EAF8B2E7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34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46-89FE-4CB1-83FF-103EAF8B2E7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6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46-89FE-4CB1-83FF-103EAF8B2E7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26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D5746-89FE-4CB1-83FF-103EAF8B2E7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4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2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8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3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4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4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5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1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1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connect.rutger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4094634180"/>
              </p:ext>
            </p:extLst>
          </p:nvPr>
        </p:nvSpPr>
        <p:spPr/>
        <p:txBody>
          <a:bodyPr/>
          <a:lstStyle/>
          <a:p>
            <a:r>
              <a:rPr lang="en-US"/>
              <a:t>Rutgers Connect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extLst>
              <p:ext uri="{D42A27DB-BD31-4B8C-83A1-F6EECF244321}">
                <p14:modId xmlns:p14="http://schemas.microsoft.com/office/powerpoint/2010/main" val="1603926619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Microsoft Office 365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4" descr="Rutgers COnnect Homep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5" y="1254125"/>
            <a:ext cx="7810975" cy="4216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381147251"/>
              </p:ext>
            </p:extLst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/>
              <a:t>Rutgers </a:t>
            </a:r>
            <a:r>
              <a:rPr lang="en-US" sz="3200" err="1"/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128793835"/>
              </p:ext>
            </p:extLst>
          </p:nvPr>
        </p:nvSpPr>
        <p:spPr>
          <a:xfrm>
            <a:off x="7890324" y="2120900"/>
            <a:ext cx="4228651" cy="40513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/>
              <a:t>What is it?</a:t>
            </a:r>
          </a:p>
          <a:p>
            <a:r>
              <a:rPr lang="en-US" sz="2400"/>
              <a:t>Cloud based system for centralized email, calendar, and Microsoft applications </a:t>
            </a:r>
          </a:p>
          <a:p>
            <a:pPr marL="0" indent="0">
              <a:buNone/>
            </a:pPr>
            <a:r>
              <a:rPr lang="en-US" sz="2400"/>
              <a:t>How to get there?</a:t>
            </a:r>
          </a:p>
          <a:p>
            <a:pPr>
              <a:buChar char="•"/>
            </a:pPr>
            <a:r>
              <a:rPr lang="en-US" sz="2400">
                <a:hlinkClick r:id="rId7"/>
              </a:rPr>
              <a:t>www.connect.rutgers.edu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Logging in:</a:t>
            </a:r>
          </a:p>
          <a:p>
            <a:pPr>
              <a:buChar char="•"/>
            </a:pPr>
            <a:r>
              <a:rPr lang="en-US" sz="2400"/>
              <a:t>Net ID &amp; password</a:t>
            </a:r>
          </a:p>
          <a:p>
            <a:pPr>
              <a:buChar char="•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3837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pp launcher.PNG"/>
          <p:cNvPicPr>
            <a:picLocks noChangeAspect="1"/>
          </p:cNvPicPr>
          <p:nvPr/>
        </p:nvPicPr>
        <p:blipFill rotWithShape="1">
          <a:blip r:embed="rId3"/>
          <a:srcRect r="61048"/>
          <a:stretch/>
        </p:blipFill>
        <p:spPr>
          <a:xfrm>
            <a:off x="0" y="-752475"/>
            <a:ext cx="4780150" cy="7257633"/>
          </a:xfrm>
          <a:prstGeom prst="rect">
            <a:avLst/>
          </a:prstGeom>
        </p:spPr>
      </p:pic>
      <p:pic>
        <p:nvPicPr>
          <p:cNvPr id="8" name="Picture 8" descr="App Launcher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150" y="1790700"/>
            <a:ext cx="2962992" cy="824615"/>
          </a:xfrm>
          <a:prstGeom prst="rect">
            <a:avLst/>
          </a:prstGeom>
        </p:spPr>
      </p:pic>
      <p:pic>
        <p:nvPicPr>
          <p:cNvPr id="10" name="Picture 11" descr="Mail &amp; Calendar.PNG"/>
          <p:cNvPicPr>
            <a:picLocks noChangeAspect="1"/>
          </p:cNvPicPr>
          <p:nvPr/>
        </p:nvPicPr>
        <p:blipFill rotWithShape="1">
          <a:blip r:embed="rId5"/>
          <a:srcRect t="51127"/>
          <a:stretch/>
        </p:blipFill>
        <p:spPr>
          <a:xfrm>
            <a:off x="4199733" y="4610100"/>
            <a:ext cx="3012833" cy="114454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57194" y="492281"/>
            <a:ext cx="4085216" cy="1729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60005" y="5233910"/>
            <a:ext cx="4190103" cy="1094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>
            <p:extLst>
              <p:ext uri="{D42A27DB-BD31-4B8C-83A1-F6EECF244321}">
                <p14:modId xmlns:p14="http://schemas.microsoft.com/office/powerpoint/2010/main" val="2194245250"/>
              </p:ext>
            </p:extLst>
          </p:nvPr>
        </p:nvSpPr>
        <p:spPr>
          <a:xfrm>
            <a:off x="7772972" y="2026217"/>
            <a:ext cx="2743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App Launcher / Waffle</a:t>
            </a:r>
          </a:p>
        </p:txBody>
      </p:sp>
      <p:sp>
        <p:nvSpPr>
          <p:cNvPr id="18" name="TextBox 17"/>
          <p:cNvSpPr txBox="1"/>
          <p:nvPr>
            <p:extLst>
              <p:ext uri="{D42A27DB-BD31-4B8C-83A1-F6EECF244321}">
                <p14:modId xmlns:p14="http://schemas.microsoft.com/office/powerpoint/2010/main" val="4098082192"/>
              </p:ext>
            </p:extLst>
          </p:nvPr>
        </p:nvSpPr>
        <p:spPr>
          <a:xfrm>
            <a:off x="7858125" y="5086350"/>
            <a:ext cx="280774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O365 Mail &amp; Calendar </a:t>
            </a:r>
          </a:p>
        </p:txBody>
      </p:sp>
    </p:spTree>
    <p:extLst>
      <p:ext uri="{BB962C8B-B14F-4D97-AF65-F5344CB8AC3E}">
        <p14:creationId xmlns:p14="http://schemas.microsoft.com/office/powerpoint/2010/main" val="7537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092356263"/>
              </p:ext>
            </p:extLst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OneDrive for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224147485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Cloud-based storage </a:t>
            </a:r>
          </a:p>
          <a:p>
            <a:r>
              <a:rPr lang="en-US" sz="2800"/>
              <a:t>Device-agnostic</a:t>
            </a:r>
          </a:p>
          <a:p>
            <a:r>
              <a:rPr lang="en-US" sz="2800"/>
              <a:t>Streamlined workflow</a:t>
            </a:r>
          </a:p>
          <a:p>
            <a:r>
              <a:rPr lang="en-US" sz="2800"/>
              <a:t>Share and collaborate with others in the cloud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l="50079" t="6554" r="41877" b="48106"/>
          <a:stretch/>
        </p:blipFill>
        <p:spPr>
          <a:xfrm>
            <a:off x="8925582" y="781050"/>
            <a:ext cx="3188297" cy="506537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0097243" y="3057525"/>
            <a:ext cx="914400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3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444656066"/>
              </p:ext>
            </p:extLst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Navigating OneDrive</a:t>
            </a:r>
          </a:p>
        </p:txBody>
      </p:sp>
      <p:pic>
        <p:nvPicPr>
          <p:cNvPr id="5" name="Picture 5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9982" t="5647" r="32969"/>
          <a:stretch/>
        </p:blipFill>
        <p:spPr>
          <a:xfrm>
            <a:off x="3924588" y="28575"/>
            <a:ext cx="4327095" cy="673448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  <p:extLst>
              <p:ext uri="{D42A27DB-BD31-4B8C-83A1-F6EECF244321}">
                <p14:modId xmlns:p14="http://schemas.microsoft.com/office/powerpoint/2010/main" val="760249166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Creating, editing, and accessing files through your Rutgers Connect OneDrive allows you to work on the go!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98238" y="581025"/>
            <a:ext cx="3087443" cy="414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2289268" y="524538"/>
            <a:ext cx="3821650" cy="125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24300" y="1497663"/>
            <a:ext cx="914400" cy="26922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2300566" y="1662399"/>
            <a:ext cx="1635159" cy="1592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extLst>
              <p:ext uri="{D42A27DB-BD31-4B8C-83A1-F6EECF244321}">
                <p14:modId xmlns:p14="http://schemas.microsoft.com/office/powerpoint/2010/main" val="2609480794"/>
              </p:ext>
            </p:extLst>
          </p:nvPr>
        </p:nvSpPr>
        <p:spPr>
          <a:xfrm>
            <a:off x="38100" y="738012"/>
            <a:ext cx="2178424" cy="5857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Create a variety of file types</a:t>
            </a:r>
          </a:p>
        </p:txBody>
      </p:sp>
      <p:sp>
        <p:nvSpPr>
          <p:cNvPr id="13" name="TextBox 12"/>
          <p:cNvSpPr txBox="1"/>
          <p:nvPr>
            <p:extLst>
              <p:ext uri="{D42A27DB-BD31-4B8C-83A1-F6EECF244321}">
                <p14:modId xmlns:p14="http://schemas.microsoft.com/office/powerpoint/2010/main" val="2405763349"/>
              </p:ext>
            </p:extLst>
          </p:nvPr>
        </p:nvSpPr>
        <p:spPr>
          <a:xfrm>
            <a:off x="38100" y="1638300"/>
            <a:ext cx="214615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Upload files from Desktop</a:t>
            </a:r>
          </a:p>
        </p:txBody>
      </p:sp>
      <p:sp>
        <p:nvSpPr>
          <p:cNvPr id="14" name="TextBox 13"/>
          <p:cNvSpPr txBox="1"/>
          <p:nvPr>
            <p:extLst>
              <p:ext uri="{D42A27DB-BD31-4B8C-83A1-F6EECF244321}">
                <p14:modId xmlns:p14="http://schemas.microsoft.com/office/powerpoint/2010/main" val="1536042778"/>
              </p:ext>
            </p:extLst>
          </p:nvPr>
        </p:nvSpPr>
        <p:spPr>
          <a:xfrm>
            <a:off x="38100" y="3143250"/>
            <a:ext cx="214615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Access files shared with you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2511558" y="605928"/>
            <a:ext cx="4346084" cy="4504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extLst>
              <p:ext uri="{D42A27DB-BD31-4B8C-83A1-F6EECF244321}">
                <p14:modId xmlns:p14="http://schemas.microsoft.com/office/powerpoint/2010/main" val="2236171091"/>
              </p:ext>
            </p:extLst>
          </p:nvPr>
        </p:nvSpPr>
        <p:spPr>
          <a:xfrm>
            <a:off x="70378" y="5029200"/>
            <a:ext cx="214615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Sync cloud files with your Desktop</a:t>
            </a:r>
          </a:p>
        </p:txBody>
      </p:sp>
    </p:spTree>
    <p:extLst>
      <p:ext uri="{BB962C8B-B14F-4D97-AF65-F5344CB8AC3E}">
        <p14:creationId xmlns:p14="http://schemas.microsoft.com/office/powerpoint/2010/main" val="151396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118816561"/>
              </p:ext>
            </p:extLst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Sharing Permissions</a:t>
            </a:r>
          </a:p>
        </p:txBody>
      </p:sp>
      <p:pic>
        <p:nvPicPr>
          <p:cNvPr id="5" name="Picture 5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66764" t="32391" r="16711" b="30150"/>
          <a:stretch/>
        </p:blipFill>
        <p:spPr>
          <a:xfrm>
            <a:off x="514350" y="36259"/>
            <a:ext cx="5953806" cy="30364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  <p:extLst>
              <p:ext uri="{D42A27DB-BD31-4B8C-83A1-F6EECF244321}">
                <p14:modId xmlns:p14="http://schemas.microsoft.com/office/powerpoint/2010/main" val="358659265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Invite people to view or edit your files or entire folders, or share a link!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4"/>
          <a:srcRect l="66706" t="32708" r="16662" b="30521"/>
          <a:stretch/>
        </p:blipFill>
        <p:spPr>
          <a:xfrm>
            <a:off x="567411" y="3146074"/>
            <a:ext cx="5882602" cy="36722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56" y="609600"/>
            <a:ext cx="914400" cy="26898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56" y="4171950"/>
            <a:ext cx="914400" cy="26898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31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Wood Type</vt:lpstr>
      <vt:lpstr>Rutgers Connect</vt:lpstr>
      <vt:lpstr>Rutgers COnnect</vt:lpstr>
      <vt:lpstr>PowerPoint Presentation</vt:lpstr>
      <vt:lpstr>OneDrive for Business</vt:lpstr>
      <vt:lpstr>Navigating OneDrive</vt:lpstr>
      <vt:lpstr>Sharing Permissions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Rutgers Connect</dc:title>
  <cp:revision>1</cp:revision>
  <dcterms:modified xsi:type="dcterms:W3CDTF">2017-07-06T18:57:19Z</dcterms:modified>
</cp:coreProperties>
</file>