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81" r:id="rId6"/>
    <p:sldId id="261" r:id="rId7"/>
    <p:sldId id="262" r:id="rId8"/>
    <p:sldId id="282" r:id="rId9"/>
    <p:sldId id="283" r:id="rId10"/>
    <p:sldId id="284" r:id="rId11"/>
    <p:sldId id="263" r:id="rId12"/>
    <p:sldId id="266" r:id="rId13"/>
    <p:sldId id="267" r:id="rId14"/>
    <p:sldId id="268" r:id="rId15"/>
    <p:sldId id="277" r:id="rId16"/>
    <p:sldId id="279" r:id="rId17"/>
    <p:sldId id="280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73"/>
  </p:normalViewPr>
  <p:slideViewPr>
    <p:cSldViewPr snapToGrid="0" snapToObjects="1">
      <p:cViewPr varScale="1">
        <p:scale>
          <a:sx n="101" d="100"/>
          <a:sy n="101" d="100"/>
        </p:scale>
        <p:origin x="126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4F459-4590-46E3-B97D-9E6F1C6C534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08B434-EB7C-490B-B0C5-760B76D16FE0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C7C0BF84-FE51-4E08-8638-40739F5D45FB}" type="parTrans" cxnId="{E5880E06-0FC5-418C-A5E5-83380ABFDB2F}">
      <dgm:prSet/>
      <dgm:spPr/>
      <dgm:t>
        <a:bodyPr/>
        <a:lstStyle/>
        <a:p>
          <a:endParaRPr lang="en-US"/>
        </a:p>
      </dgm:t>
    </dgm:pt>
    <dgm:pt modelId="{19C884BF-107E-4817-BCAB-6308FBADEFFC}" type="sibTrans" cxnId="{E5880E06-0FC5-418C-A5E5-83380ABFDB2F}">
      <dgm:prSet/>
      <dgm:spPr/>
      <dgm:t>
        <a:bodyPr/>
        <a:lstStyle/>
        <a:p>
          <a:endParaRPr lang="en-US"/>
        </a:p>
      </dgm:t>
    </dgm:pt>
    <dgm:pt modelId="{CEAB65E6-CB8B-4EFC-BD1B-801480134E29}">
      <dgm:prSet phldrT="[Text]"/>
      <dgm:spPr/>
      <dgm:t>
        <a:bodyPr/>
        <a:lstStyle/>
        <a:p>
          <a:r>
            <a:rPr lang="en-US" dirty="0" smtClean="0"/>
            <a:t>Degree program</a:t>
          </a:r>
          <a:endParaRPr lang="en-US" dirty="0"/>
        </a:p>
      </dgm:t>
    </dgm:pt>
    <dgm:pt modelId="{0B42B4A3-7AD0-4E87-A529-45B6B714A7C5}" type="parTrans" cxnId="{B1C0A264-679E-4A75-9E53-B3E3C315E87C}">
      <dgm:prSet/>
      <dgm:spPr/>
      <dgm:t>
        <a:bodyPr/>
        <a:lstStyle/>
        <a:p>
          <a:endParaRPr lang="en-US"/>
        </a:p>
      </dgm:t>
    </dgm:pt>
    <dgm:pt modelId="{D60F7AD9-C36E-45D4-B5A1-BEAA52CF10BF}" type="sibTrans" cxnId="{B1C0A264-679E-4A75-9E53-B3E3C315E87C}">
      <dgm:prSet/>
      <dgm:spPr/>
      <dgm:t>
        <a:bodyPr/>
        <a:lstStyle/>
        <a:p>
          <a:endParaRPr lang="en-US"/>
        </a:p>
      </dgm:t>
    </dgm:pt>
    <dgm:pt modelId="{E7987AF7-F191-415E-91A5-12335A627CB9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5199BCE3-3E91-446C-8FD0-B141C6F4ED27}" type="parTrans" cxnId="{06AA6127-1F5E-4F58-8D83-B409547E819B}">
      <dgm:prSet/>
      <dgm:spPr/>
      <dgm:t>
        <a:bodyPr/>
        <a:lstStyle/>
        <a:p>
          <a:endParaRPr lang="en-US"/>
        </a:p>
      </dgm:t>
    </dgm:pt>
    <dgm:pt modelId="{078C0BDA-03CA-4AC2-A443-B1F4C4D88F00}" type="sibTrans" cxnId="{06AA6127-1F5E-4F58-8D83-B409547E819B}">
      <dgm:prSet/>
      <dgm:spPr/>
      <dgm:t>
        <a:bodyPr/>
        <a:lstStyle/>
        <a:p>
          <a:endParaRPr lang="en-US"/>
        </a:p>
      </dgm:t>
    </dgm:pt>
    <dgm:pt modelId="{090E00DA-2B3F-4A97-B409-30DC49217941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50E9284-9FE5-4600-A596-DDBF395968F3}" type="parTrans" cxnId="{72884DDE-0562-470C-8408-F6D295ED11DF}">
      <dgm:prSet/>
      <dgm:spPr/>
      <dgm:t>
        <a:bodyPr/>
        <a:lstStyle/>
        <a:p>
          <a:endParaRPr lang="en-US"/>
        </a:p>
      </dgm:t>
    </dgm:pt>
    <dgm:pt modelId="{5C60AE70-430D-4B4E-A495-E2CC028DE78C}" type="sibTrans" cxnId="{72884DDE-0562-470C-8408-F6D295ED11DF}">
      <dgm:prSet/>
      <dgm:spPr/>
      <dgm:t>
        <a:bodyPr/>
        <a:lstStyle/>
        <a:p>
          <a:endParaRPr lang="en-US"/>
        </a:p>
      </dgm:t>
    </dgm:pt>
    <dgm:pt modelId="{BFA6BB18-A020-4A1C-9F76-914AFFF41BF7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09192872-79DF-46BA-8C67-011A322FF136}" type="parTrans" cxnId="{6929F0A7-E953-48D4-886C-07514AC553C5}">
      <dgm:prSet/>
      <dgm:spPr/>
      <dgm:t>
        <a:bodyPr/>
        <a:lstStyle/>
        <a:p>
          <a:endParaRPr lang="en-US"/>
        </a:p>
      </dgm:t>
    </dgm:pt>
    <dgm:pt modelId="{78AD543D-3005-4D89-9D2D-935EAD12B949}" type="sibTrans" cxnId="{6929F0A7-E953-48D4-886C-07514AC553C5}">
      <dgm:prSet/>
      <dgm:spPr/>
      <dgm:t>
        <a:bodyPr/>
        <a:lstStyle/>
        <a:p>
          <a:endParaRPr lang="en-US"/>
        </a:p>
      </dgm:t>
    </dgm:pt>
    <dgm:pt modelId="{AA015904-7E59-4E9E-A0C1-18EDCAA002BA}">
      <dgm:prSet phldrT="[Text]"/>
      <dgm:spPr/>
      <dgm:t>
        <a:bodyPr/>
        <a:lstStyle/>
        <a:p>
          <a:r>
            <a:rPr lang="en-US" dirty="0" smtClean="0"/>
            <a:t>On-Campus or Online</a:t>
          </a:r>
          <a:endParaRPr lang="en-US" dirty="0"/>
        </a:p>
      </dgm:t>
    </dgm:pt>
    <dgm:pt modelId="{27D74191-ED54-4223-899C-22488BFEBEF8}" type="parTrans" cxnId="{5DF4E9B3-19A5-4318-8BD2-C4B248FABB22}">
      <dgm:prSet/>
      <dgm:spPr/>
      <dgm:t>
        <a:bodyPr/>
        <a:lstStyle/>
        <a:p>
          <a:endParaRPr lang="en-US"/>
        </a:p>
      </dgm:t>
    </dgm:pt>
    <dgm:pt modelId="{83010D78-0081-452C-B7A6-B056E844EA13}" type="sibTrans" cxnId="{5DF4E9B3-19A5-4318-8BD2-C4B248FABB22}">
      <dgm:prSet/>
      <dgm:spPr/>
      <dgm:t>
        <a:bodyPr/>
        <a:lstStyle/>
        <a:p>
          <a:endParaRPr lang="en-US"/>
        </a:p>
      </dgm:t>
    </dgm:pt>
    <dgm:pt modelId="{E1D23898-C20F-4E00-8E3F-70766A4793B1}">
      <dgm:prSet phldrT="[Text]"/>
      <dgm:spPr/>
      <dgm:t>
        <a:bodyPr/>
        <a:lstStyle/>
        <a:p>
          <a:r>
            <a:rPr lang="en-US" dirty="0" smtClean="0"/>
            <a:t>Ranking</a:t>
          </a:r>
          <a:endParaRPr lang="en-US" dirty="0"/>
        </a:p>
      </dgm:t>
    </dgm:pt>
    <dgm:pt modelId="{FAC12D1C-E8F3-4961-9063-87D3D6C10B28}" type="parTrans" cxnId="{B3A96543-B221-41F2-B788-556BA5DD7689}">
      <dgm:prSet/>
      <dgm:spPr/>
      <dgm:t>
        <a:bodyPr/>
        <a:lstStyle/>
        <a:p>
          <a:endParaRPr lang="en-US"/>
        </a:p>
      </dgm:t>
    </dgm:pt>
    <dgm:pt modelId="{2EA3D4DF-669B-4D7A-94C0-D92E21C95D8A}" type="sibTrans" cxnId="{B3A96543-B221-41F2-B788-556BA5DD7689}">
      <dgm:prSet/>
      <dgm:spPr/>
      <dgm:t>
        <a:bodyPr/>
        <a:lstStyle/>
        <a:p>
          <a:endParaRPr lang="en-US"/>
        </a:p>
      </dgm:t>
    </dgm:pt>
    <dgm:pt modelId="{1CC021AE-C3B7-44F6-A3C7-D38CECEB25F2}">
      <dgm:prSet phldrT="[Text]"/>
      <dgm:spPr/>
      <dgm:t>
        <a:bodyPr/>
        <a:lstStyle/>
        <a:p>
          <a:r>
            <a:rPr lang="en-US" dirty="0" smtClean="0"/>
            <a:t>Accreditation</a:t>
          </a:r>
          <a:endParaRPr lang="en-US" dirty="0"/>
        </a:p>
      </dgm:t>
    </dgm:pt>
    <dgm:pt modelId="{0C249F0C-5344-46B3-B2D7-E6837F97110D}" type="parTrans" cxnId="{59837B5C-3FEC-4194-85D1-D63B446DB749}">
      <dgm:prSet/>
      <dgm:spPr/>
      <dgm:t>
        <a:bodyPr/>
        <a:lstStyle/>
        <a:p>
          <a:endParaRPr lang="en-US"/>
        </a:p>
      </dgm:t>
    </dgm:pt>
    <dgm:pt modelId="{E95DD8DF-3E01-4176-9CC0-F926C7CFAC18}" type="sibTrans" cxnId="{59837B5C-3FEC-4194-85D1-D63B446DB749}">
      <dgm:prSet/>
      <dgm:spPr/>
      <dgm:t>
        <a:bodyPr/>
        <a:lstStyle/>
        <a:p>
          <a:endParaRPr lang="en-US"/>
        </a:p>
      </dgm:t>
    </dgm:pt>
    <dgm:pt modelId="{BA20C45D-5197-4765-888A-097716DAD54E}">
      <dgm:prSet phldrT="[Text]"/>
      <dgm:spPr/>
      <dgm:t>
        <a:bodyPr/>
        <a:lstStyle/>
        <a:p>
          <a:r>
            <a:rPr lang="en-US" dirty="0" smtClean="0"/>
            <a:t>Quality of life</a:t>
          </a:r>
          <a:endParaRPr lang="en-US" dirty="0"/>
        </a:p>
      </dgm:t>
    </dgm:pt>
    <dgm:pt modelId="{87C70427-64A2-43F2-8049-6B8A1FEB12FC}" type="parTrans" cxnId="{D815FD19-3AF7-4BE4-B7D3-E3A9D4B6DDA6}">
      <dgm:prSet/>
      <dgm:spPr/>
      <dgm:t>
        <a:bodyPr/>
        <a:lstStyle/>
        <a:p>
          <a:endParaRPr lang="en-US"/>
        </a:p>
      </dgm:t>
    </dgm:pt>
    <dgm:pt modelId="{E107C733-4D51-40DB-89BC-B0709CE11D28}" type="sibTrans" cxnId="{D815FD19-3AF7-4BE4-B7D3-E3A9D4B6DDA6}">
      <dgm:prSet/>
      <dgm:spPr/>
      <dgm:t>
        <a:bodyPr/>
        <a:lstStyle/>
        <a:p>
          <a:endParaRPr lang="en-US"/>
        </a:p>
      </dgm:t>
    </dgm:pt>
    <dgm:pt modelId="{87A80C41-0E01-425E-9B85-A6E7785831E1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25CC7B8-28ED-4AC4-BB5C-0ABD5D3C79FF}" type="parTrans" cxnId="{CB387AB7-BF9D-42EB-BE93-713EA6B5AF12}">
      <dgm:prSet/>
      <dgm:spPr/>
      <dgm:t>
        <a:bodyPr/>
        <a:lstStyle/>
        <a:p>
          <a:endParaRPr lang="en-US"/>
        </a:p>
      </dgm:t>
    </dgm:pt>
    <dgm:pt modelId="{1B942729-DB7E-4F3D-9D77-C58BE4FB8AD2}" type="sibTrans" cxnId="{CB387AB7-BF9D-42EB-BE93-713EA6B5AF12}">
      <dgm:prSet/>
      <dgm:spPr/>
      <dgm:t>
        <a:bodyPr/>
        <a:lstStyle/>
        <a:p>
          <a:endParaRPr lang="en-US"/>
        </a:p>
      </dgm:t>
    </dgm:pt>
    <dgm:pt modelId="{2D503B02-AAA0-4947-8927-1FE6A6059B7A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7185F2CC-10D1-46AC-B026-837FE3AD31BF}" type="parTrans" cxnId="{CD17F0E4-DBDD-4685-95F5-0F685A5B0209}">
      <dgm:prSet/>
      <dgm:spPr/>
      <dgm:t>
        <a:bodyPr/>
        <a:lstStyle/>
        <a:p>
          <a:endParaRPr lang="en-US"/>
        </a:p>
      </dgm:t>
    </dgm:pt>
    <dgm:pt modelId="{6E9095DC-6C27-4A3A-A3AA-CCA279FD18D2}" type="sibTrans" cxnId="{CD17F0E4-DBDD-4685-95F5-0F685A5B0209}">
      <dgm:prSet/>
      <dgm:spPr/>
      <dgm:t>
        <a:bodyPr/>
        <a:lstStyle/>
        <a:p>
          <a:endParaRPr lang="en-US"/>
        </a:p>
      </dgm:t>
    </dgm:pt>
    <dgm:pt modelId="{C2938C38-4C70-4E0F-866D-4F02E2BDC84A}">
      <dgm:prSet phldrT="[Text]"/>
      <dgm:spPr/>
      <dgm:t>
        <a:bodyPr/>
        <a:lstStyle/>
        <a:p>
          <a:r>
            <a:rPr lang="en-US" dirty="0" smtClean="0"/>
            <a:t>Financial Aid</a:t>
          </a:r>
          <a:endParaRPr lang="en-US" dirty="0"/>
        </a:p>
      </dgm:t>
    </dgm:pt>
    <dgm:pt modelId="{FBAEE58F-5CDD-4167-814A-D7A60208E5E5}" type="parTrans" cxnId="{315C0ED1-549D-492E-8B4E-6F853E8CFF6E}">
      <dgm:prSet/>
      <dgm:spPr/>
      <dgm:t>
        <a:bodyPr/>
        <a:lstStyle/>
        <a:p>
          <a:endParaRPr lang="en-US"/>
        </a:p>
      </dgm:t>
    </dgm:pt>
    <dgm:pt modelId="{12076801-3525-4940-A455-3FD0A0C51028}" type="sibTrans" cxnId="{315C0ED1-549D-492E-8B4E-6F853E8CFF6E}">
      <dgm:prSet/>
      <dgm:spPr/>
      <dgm:t>
        <a:bodyPr/>
        <a:lstStyle/>
        <a:p>
          <a:endParaRPr lang="en-US"/>
        </a:p>
      </dgm:t>
    </dgm:pt>
    <dgm:pt modelId="{18107BF7-2B01-43B8-ADEA-BE233778CDC6}" type="pres">
      <dgm:prSet presAssocID="{F254F459-4590-46E3-B97D-9E6F1C6C534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A47661C-CDD3-4ED1-97F6-4DADD529C334}" type="pres">
      <dgm:prSet presAssocID="{2408B434-EB7C-490B-B0C5-760B76D16FE0}" presName="compNode" presStyleCnt="0"/>
      <dgm:spPr/>
    </dgm:pt>
    <dgm:pt modelId="{649496A2-59D0-46E7-8C3C-D08955F9E69E}" type="pres">
      <dgm:prSet presAssocID="{2408B434-EB7C-490B-B0C5-760B76D16FE0}" presName="dummyConnPt" presStyleCnt="0"/>
      <dgm:spPr/>
    </dgm:pt>
    <dgm:pt modelId="{15D9FAAD-34CD-4248-8A61-935838B63989}" type="pres">
      <dgm:prSet presAssocID="{2408B434-EB7C-490B-B0C5-760B76D16FE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1914D-F82E-4BCD-8B6B-6F2C40159BA2}" type="pres">
      <dgm:prSet presAssocID="{19C884BF-107E-4817-BCAB-6308FBADEFFC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E3BC4634-9F0B-4EE8-ADA0-20BFB1800D66}" type="pres">
      <dgm:prSet presAssocID="{BA20C45D-5197-4765-888A-097716DAD54E}" presName="compNode" presStyleCnt="0"/>
      <dgm:spPr/>
    </dgm:pt>
    <dgm:pt modelId="{377C3EE6-7B50-4436-AB47-4A60BE83A29B}" type="pres">
      <dgm:prSet presAssocID="{BA20C45D-5197-4765-888A-097716DAD54E}" presName="dummyConnPt" presStyleCnt="0"/>
      <dgm:spPr/>
    </dgm:pt>
    <dgm:pt modelId="{98EA0BFF-9BB5-412B-B4E1-5E8569F0B22E}" type="pres">
      <dgm:prSet presAssocID="{BA20C45D-5197-4765-888A-097716DAD54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25C8D-46C9-42DF-A129-276CBCC47C8C}" type="pres">
      <dgm:prSet presAssocID="{E107C733-4D51-40DB-89BC-B0709CE11D28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6411609B-A841-4C67-BB25-70D4C384701D}" type="pres">
      <dgm:prSet presAssocID="{CEAB65E6-CB8B-4EFC-BD1B-801480134E29}" presName="compNode" presStyleCnt="0"/>
      <dgm:spPr/>
    </dgm:pt>
    <dgm:pt modelId="{220CC09B-2FF5-4F74-82A2-3AD6E91BFA8C}" type="pres">
      <dgm:prSet presAssocID="{CEAB65E6-CB8B-4EFC-BD1B-801480134E29}" presName="dummyConnPt" presStyleCnt="0"/>
      <dgm:spPr/>
    </dgm:pt>
    <dgm:pt modelId="{A1B0F529-31B7-43BF-8D9D-54B44D43195B}" type="pres">
      <dgm:prSet presAssocID="{CEAB65E6-CB8B-4EFC-BD1B-801480134E2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D9042-E8D4-4A71-8345-5C30EE187CAB}" type="pres">
      <dgm:prSet presAssocID="{D60F7AD9-C36E-45D4-B5A1-BEAA52CF10BF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BED6211B-DDCB-4F06-BCF4-6B6778BE9D89}" type="pres">
      <dgm:prSet presAssocID="{E7987AF7-F191-415E-91A5-12335A627CB9}" presName="compNode" presStyleCnt="0"/>
      <dgm:spPr/>
    </dgm:pt>
    <dgm:pt modelId="{C5E45309-A3AD-4DA0-87DC-02191CE0BEF7}" type="pres">
      <dgm:prSet presAssocID="{E7987AF7-F191-415E-91A5-12335A627CB9}" presName="dummyConnPt" presStyleCnt="0"/>
      <dgm:spPr/>
    </dgm:pt>
    <dgm:pt modelId="{30CC9245-DF38-4795-A8F8-9AAFD267E6C9}" type="pres">
      <dgm:prSet presAssocID="{E7987AF7-F191-415E-91A5-12335A627CB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89966-BF4C-49A6-9D9F-3E00ACBEDE2E}" type="pres">
      <dgm:prSet presAssocID="{078C0BDA-03CA-4AC2-A443-B1F4C4D88F00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D2EC2D2F-2B0A-4189-8796-FAB6A36976EF}" type="pres">
      <dgm:prSet presAssocID="{C2938C38-4C70-4E0F-866D-4F02E2BDC84A}" presName="compNode" presStyleCnt="0"/>
      <dgm:spPr/>
    </dgm:pt>
    <dgm:pt modelId="{FB6707BD-C795-4F54-8D78-DD9BCD780E67}" type="pres">
      <dgm:prSet presAssocID="{C2938C38-4C70-4E0F-866D-4F02E2BDC84A}" presName="dummyConnPt" presStyleCnt="0"/>
      <dgm:spPr/>
    </dgm:pt>
    <dgm:pt modelId="{6CCEC654-C9C7-4684-A1D3-50FE91F0458C}" type="pres">
      <dgm:prSet presAssocID="{C2938C38-4C70-4E0F-866D-4F02E2BDC84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99802-E90B-4E55-843E-F1C763DE3E7D}" type="pres">
      <dgm:prSet presAssocID="{12076801-3525-4940-A455-3FD0A0C51028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CC403845-366D-4F2F-B345-9B060380BDA5}" type="pres">
      <dgm:prSet presAssocID="{090E00DA-2B3F-4A97-B409-30DC49217941}" presName="compNode" presStyleCnt="0"/>
      <dgm:spPr/>
    </dgm:pt>
    <dgm:pt modelId="{E5CC5F31-9AB0-49F7-BE9B-3A2CB9CA5E1A}" type="pres">
      <dgm:prSet presAssocID="{090E00DA-2B3F-4A97-B409-30DC49217941}" presName="dummyConnPt" presStyleCnt="0"/>
      <dgm:spPr/>
    </dgm:pt>
    <dgm:pt modelId="{8B2FF1C9-79B6-4C5F-B6FE-0567F8120262}" type="pres">
      <dgm:prSet presAssocID="{090E00DA-2B3F-4A97-B409-30DC4921794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93636-926A-42E8-917E-40E31BA1EEC8}" type="pres">
      <dgm:prSet presAssocID="{5C60AE70-430D-4B4E-A495-E2CC028DE78C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3FEF8CF7-3861-41F2-9AA4-F936346A0F63}" type="pres">
      <dgm:prSet presAssocID="{BFA6BB18-A020-4A1C-9F76-914AFFF41BF7}" presName="compNode" presStyleCnt="0"/>
      <dgm:spPr/>
    </dgm:pt>
    <dgm:pt modelId="{08AD6712-5ABE-4818-BB23-6BC00AA68230}" type="pres">
      <dgm:prSet presAssocID="{BFA6BB18-A020-4A1C-9F76-914AFFF41BF7}" presName="dummyConnPt" presStyleCnt="0"/>
      <dgm:spPr/>
    </dgm:pt>
    <dgm:pt modelId="{BFC6FD5D-1274-4A86-A2FB-B3EF0DC76129}" type="pres">
      <dgm:prSet presAssocID="{BFA6BB18-A020-4A1C-9F76-914AFFF41BF7}" presName="node" presStyleLbl="node1" presStyleIdx="6" presStyleCnt="12" custLinFactNeighborX="-213" custLinFactNeighborY="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4E915-3B53-4965-BAC2-8C7B56F23062}" type="pres">
      <dgm:prSet presAssocID="{78AD543D-3005-4D89-9D2D-935EAD12B949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EE3FE532-25DA-4759-8C80-15A1EEB50B70}" type="pres">
      <dgm:prSet presAssocID="{AA015904-7E59-4E9E-A0C1-18EDCAA002BA}" presName="compNode" presStyleCnt="0"/>
      <dgm:spPr/>
    </dgm:pt>
    <dgm:pt modelId="{44DC22A0-E472-4970-B970-721A0E5CD415}" type="pres">
      <dgm:prSet presAssocID="{AA015904-7E59-4E9E-A0C1-18EDCAA002BA}" presName="dummyConnPt" presStyleCnt="0"/>
      <dgm:spPr/>
    </dgm:pt>
    <dgm:pt modelId="{A6F7136D-D28F-4D8E-A6F0-79855D7084AF}" type="pres">
      <dgm:prSet presAssocID="{AA015904-7E59-4E9E-A0C1-18EDCAA002B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626D3-241D-4B48-845F-2AD0931E5BD6}" type="pres">
      <dgm:prSet presAssocID="{83010D78-0081-452C-B7A6-B056E844EA13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E6525789-65E9-4C34-8054-D5B1285DBD2A}" type="pres">
      <dgm:prSet presAssocID="{E1D23898-C20F-4E00-8E3F-70766A4793B1}" presName="compNode" presStyleCnt="0"/>
      <dgm:spPr/>
    </dgm:pt>
    <dgm:pt modelId="{39E1E81E-33D4-4E69-9105-8A35284760E7}" type="pres">
      <dgm:prSet presAssocID="{E1D23898-C20F-4E00-8E3F-70766A4793B1}" presName="dummyConnPt" presStyleCnt="0"/>
      <dgm:spPr/>
    </dgm:pt>
    <dgm:pt modelId="{703C701A-DEAE-4C60-819E-1829D69D6891}" type="pres">
      <dgm:prSet presAssocID="{E1D23898-C20F-4E00-8E3F-70766A4793B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26235-895F-4722-B263-67A398549BDF}" type="pres">
      <dgm:prSet presAssocID="{2EA3D4DF-669B-4D7A-94C0-D92E21C95D8A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D6DB0DDD-D9D6-443D-B5F2-799236A7D56B}" type="pres">
      <dgm:prSet presAssocID="{1CC021AE-C3B7-44F6-A3C7-D38CECEB25F2}" presName="compNode" presStyleCnt="0"/>
      <dgm:spPr/>
    </dgm:pt>
    <dgm:pt modelId="{CC5E5465-4EEC-47F8-9ECA-1FE848C7182C}" type="pres">
      <dgm:prSet presAssocID="{1CC021AE-C3B7-44F6-A3C7-D38CECEB25F2}" presName="dummyConnPt" presStyleCnt="0"/>
      <dgm:spPr/>
    </dgm:pt>
    <dgm:pt modelId="{052AAB7C-1AA0-4BF5-B5AE-D783A3A89463}" type="pres">
      <dgm:prSet presAssocID="{1CC021AE-C3B7-44F6-A3C7-D38CECEB25F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2C44D-0FB5-44C4-8329-B489E1687044}" type="pres">
      <dgm:prSet presAssocID="{E95DD8DF-3E01-4176-9CC0-F926C7CFAC18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DC7E4B54-B1DB-4390-ADB3-C22A10F809BB}" type="pres">
      <dgm:prSet presAssocID="{87A80C41-0E01-425E-9B85-A6E7785831E1}" presName="compNode" presStyleCnt="0"/>
      <dgm:spPr/>
    </dgm:pt>
    <dgm:pt modelId="{C40D28B5-0894-4AA2-84B0-0A9E5984D407}" type="pres">
      <dgm:prSet presAssocID="{87A80C41-0E01-425E-9B85-A6E7785831E1}" presName="dummyConnPt" presStyleCnt="0"/>
      <dgm:spPr/>
    </dgm:pt>
    <dgm:pt modelId="{83C26E86-640C-4044-AB9F-BE155567B3F9}" type="pres">
      <dgm:prSet presAssocID="{87A80C41-0E01-425E-9B85-A6E7785831E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3FD2-7EA2-465D-ABF7-42EB2F9B1FDA}" type="pres">
      <dgm:prSet presAssocID="{1B942729-DB7E-4F3D-9D77-C58BE4FB8AD2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5F672D52-07D1-4E7D-95C0-3CE8B50DA734}" type="pres">
      <dgm:prSet presAssocID="{2D503B02-AAA0-4947-8927-1FE6A6059B7A}" presName="compNode" presStyleCnt="0"/>
      <dgm:spPr/>
    </dgm:pt>
    <dgm:pt modelId="{CE1605EA-F7CD-4537-9D08-FD7754CC789E}" type="pres">
      <dgm:prSet presAssocID="{2D503B02-AAA0-4947-8927-1FE6A6059B7A}" presName="dummyConnPt" presStyleCnt="0"/>
      <dgm:spPr/>
    </dgm:pt>
    <dgm:pt modelId="{84A33069-5898-4489-ABDF-2E667ECF8DBB}" type="pres">
      <dgm:prSet presAssocID="{2D503B02-AAA0-4947-8927-1FE6A6059B7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96543-B221-41F2-B788-556BA5DD7689}" srcId="{F254F459-4590-46E3-B97D-9E6F1C6C5349}" destId="{E1D23898-C20F-4E00-8E3F-70766A4793B1}" srcOrd="8" destOrd="0" parTransId="{FAC12D1C-E8F3-4961-9063-87D3D6C10B28}" sibTransId="{2EA3D4DF-669B-4D7A-94C0-D92E21C95D8A}"/>
    <dgm:cxn modelId="{6D869896-104C-4E0E-A639-B978DAC342C7}" type="presOf" srcId="{E7987AF7-F191-415E-91A5-12335A627CB9}" destId="{30CC9245-DF38-4795-A8F8-9AAFD267E6C9}" srcOrd="0" destOrd="0" presId="urn:microsoft.com/office/officeart/2005/8/layout/bProcess4"/>
    <dgm:cxn modelId="{980ECEC6-4D3C-4387-A527-9566B60A7C7B}" type="presOf" srcId="{87A80C41-0E01-425E-9B85-A6E7785831E1}" destId="{83C26E86-640C-4044-AB9F-BE155567B3F9}" srcOrd="0" destOrd="0" presId="urn:microsoft.com/office/officeart/2005/8/layout/bProcess4"/>
    <dgm:cxn modelId="{78AC78D4-B98F-4119-BDC0-6E67D06009EA}" type="presOf" srcId="{078C0BDA-03CA-4AC2-A443-B1F4C4D88F00}" destId="{81A89966-BF4C-49A6-9D9F-3E00ACBEDE2E}" srcOrd="0" destOrd="0" presId="urn:microsoft.com/office/officeart/2005/8/layout/bProcess4"/>
    <dgm:cxn modelId="{C831260E-1C1C-43FE-825A-35B5881EDC29}" type="presOf" srcId="{AA015904-7E59-4E9E-A0C1-18EDCAA002BA}" destId="{A6F7136D-D28F-4D8E-A6F0-79855D7084AF}" srcOrd="0" destOrd="0" presId="urn:microsoft.com/office/officeart/2005/8/layout/bProcess4"/>
    <dgm:cxn modelId="{1BE4D113-B44F-4496-A03B-584F6475C7E1}" type="presOf" srcId="{1B942729-DB7E-4F3D-9D77-C58BE4FB8AD2}" destId="{F4AA3FD2-7EA2-465D-ABF7-42EB2F9B1FDA}" srcOrd="0" destOrd="0" presId="urn:microsoft.com/office/officeart/2005/8/layout/bProcess4"/>
    <dgm:cxn modelId="{7A0CDE6D-AC5D-4AF5-9A1B-C7319F9C0416}" type="presOf" srcId="{D60F7AD9-C36E-45D4-B5A1-BEAA52CF10BF}" destId="{5ADD9042-E8D4-4A71-8345-5C30EE187CAB}" srcOrd="0" destOrd="0" presId="urn:microsoft.com/office/officeart/2005/8/layout/bProcess4"/>
    <dgm:cxn modelId="{F06D44C2-CA33-4B43-97CB-ED4F9CE3726E}" type="presOf" srcId="{12076801-3525-4940-A455-3FD0A0C51028}" destId="{4A299802-E90B-4E55-843E-F1C763DE3E7D}" srcOrd="0" destOrd="0" presId="urn:microsoft.com/office/officeart/2005/8/layout/bProcess4"/>
    <dgm:cxn modelId="{13592970-C86D-4C5E-A34D-D0D62C88AE8F}" type="presOf" srcId="{2D503B02-AAA0-4947-8927-1FE6A6059B7A}" destId="{84A33069-5898-4489-ABDF-2E667ECF8DBB}" srcOrd="0" destOrd="0" presId="urn:microsoft.com/office/officeart/2005/8/layout/bProcess4"/>
    <dgm:cxn modelId="{346ECE37-B955-4B91-A91F-1903FDC9B5A9}" type="presOf" srcId="{2408B434-EB7C-490B-B0C5-760B76D16FE0}" destId="{15D9FAAD-34CD-4248-8A61-935838B63989}" srcOrd="0" destOrd="0" presId="urn:microsoft.com/office/officeart/2005/8/layout/bProcess4"/>
    <dgm:cxn modelId="{1BB1A87F-01E4-4D9C-8F7B-3D94E3CBBEC3}" type="presOf" srcId="{1CC021AE-C3B7-44F6-A3C7-D38CECEB25F2}" destId="{052AAB7C-1AA0-4BF5-B5AE-D783A3A89463}" srcOrd="0" destOrd="0" presId="urn:microsoft.com/office/officeart/2005/8/layout/bProcess4"/>
    <dgm:cxn modelId="{72884DDE-0562-470C-8408-F6D295ED11DF}" srcId="{F254F459-4590-46E3-B97D-9E6F1C6C5349}" destId="{090E00DA-2B3F-4A97-B409-30DC49217941}" srcOrd="5" destOrd="0" parTransId="{250E9284-9FE5-4600-A596-DDBF395968F3}" sibTransId="{5C60AE70-430D-4B4E-A495-E2CC028DE78C}"/>
    <dgm:cxn modelId="{CB387AB7-BF9D-42EB-BE93-713EA6B5AF12}" srcId="{F254F459-4590-46E3-B97D-9E6F1C6C5349}" destId="{87A80C41-0E01-425E-9B85-A6E7785831E1}" srcOrd="10" destOrd="0" parTransId="{325CC7B8-28ED-4AC4-BB5C-0ABD5D3C79FF}" sibTransId="{1B942729-DB7E-4F3D-9D77-C58BE4FB8AD2}"/>
    <dgm:cxn modelId="{315C0ED1-549D-492E-8B4E-6F853E8CFF6E}" srcId="{F254F459-4590-46E3-B97D-9E6F1C6C5349}" destId="{C2938C38-4C70-4E0F-866D-4F02E2BDC84A}" srcOrd="4" destOrd="0" parTransId="{FBAEE58F-5CDD-4167-814A-D7A60208E5E5}" sibTransId="{12076801-3525-4940-A455-3FD0A0C51028}"/>
    <dgm:cxn modelId="{59837B5C-3FEC-4194-85D1-D63B446DB749}" srcId="{F254F459-4590-46E3-B97D-9E6F1C6C5349}" destId="{1CC021AE-C3B7-44F6-A3C7-D38CECEB25F2}" srcOrd="9" destOrd="0" parTransId="{0C249F0C-5344-46B3-B2D7-E6837F97110D}" sibTransId="{E95DD8DF-3E01-4176-9CC0-F926C7CFAC18}"/>
    <dgm:cxn modelId="{7B1EA74B-57B8-4D96-A6E2-6B767C433C56}" type="presOf" srcId="{78AD543D-3005-4D89-9D2D-935EAD12B949}" destId="{6834E915-3B53-4965-BAC2-8C7B56F23062}" srcOrd="0" destOrd="0" presId="urn:microsoft.com/office/officeart/2005/8/layout/bProcess4"/>
    <dgm:cxn modelId="{8E39DFC2-F2E3-48A9-BCB6-0A466C20D13E}" type="presOf" srcId="{E107C733-4D51-40DB-89BC-B0709CE11D28}" destId="{C8725C8D-46C9-42DF-A129-276CBCC47C8C}" srcOrd="0" destOrd="0" presId="urn:microsoft.com/office/officeart/2005/8/layout/bProcess4"/>
    <dgm:cxn modelId="{E7EF4AF5-D0C9-47D2-9EF4-7E5FA9F2524C}" type="presOf" srcId="{090E00DA-2B3F-4A97-B409-30DC49217941}" destId="{8B2FF1C9-79B6-4C5F-B6FE-0567F8120262}" srcOrd="0" destOrd="0" presId="urn:microsoft.com/office/officeart/2005/8/layout/bProcess4"/>
    <dgm:cxn modelId="{06AA6127-1F5E-4F58-8D83-B409547E819B}" srcId="{F254F459-4590-46E3-B97D-9E6F1C6C5349}" destId="{E7987AF7-F191-415E-91A5-12335A627CB9}" srcOrd="3" destOrd="0" parTransId="{5199BCE3-3E91-446C-8FD0-B141C6F4ED27}" sibTransId="{078C0BDA-03CA-4AC2-A443-B1F4C4D88F00}"/>
    <dgm:cxn modelId="{47739490-EF1B-4F42-844B-B9BE98CA252C}" type="presOf" srcId="{E95DD8DF-3E01-4176-9CC0-F926C7CFAC18}" destId="{DD72C44D-0FB5-44C4-8329-B489E1687044}" srcOrd="0" destOrd="0" presId="urn:microsoft.com/office/officeart/2005/8/layout/bProcess4"/>
    <dgm:cxn modelId="{D815FD19-3AF7-4BE4-B7D3-E3A9D4B6DDA6}" srcId="{F254F459-4590-46E3-B97D-9E6F1C6C5349}" destId="{BA20C45D-5197-4765-888A-097716DAD54E}" srcOrd="1" destOrd="0" parTransId="{87C70427-64A2-43F2-8049-6B8A1FEB12FC}" sibTransId="{E107C733-4D51-40DB-89BC-B0709CE11D28}"/>
    <dgm:cxn modelId="{7B4C9BF0-FBD6-46BE-9DA1-7CDCC4B721EA}" type="presOf" srcId="{C2938C38-4C70-4E0F-866D-4F02E2BDC84A}" destId="{6CCEC654-C9C7-4684-A1D3-50FE91F0458C}" srcOrd="0" destOrd="0" presId="urn:microsoft.com/office/officeart/2005/8/layout/bProcess4"/>
    <dgm:cxn modelId="{DF554CBC-EB2D-443D-B41B-852E5E636CB7}" type="presOf" srcId="{F254F459-4590-46E3-B97D-9E6F1C6C5349}" destId="{18107BF7-2B01-43B8-ADEA-BE233778CDC6}" srcOrd="0" destOrd="0" presId="urn:microsoft.com/office/officeart/2005/8/layout/bProcess4"/>
    <dgm:cxn modelId="{DB24021E-969A-4657-9663-75AB517F9463}" type="presOf" srcId="{2EA3D4DF-669B-4D7A-94C0-D92E21C95D8A}" destId="{2FB26235-895F-4722-B263-67A398549BDF}" srcOrd="0" destOrd="0" presId="urn:microsoft.com/office/officeart/2005/8/layout/bProcess4"/>
    <dgm:cxn modelId="{B1C0A264-679E-4A75-9E53-B3E3C315E87C}" srcId="{F254F459-4590-46E3-B97D-9E6F1C6C5349}" destId="{CEAB65E6-CB8B-4EFC-BD1B-801480134E29}" srcOrd="2" destOrd="0" parTransId="{0B42B4A3-7AD0-4E87-A529-45B6B714A7C5}" sibTransId="{D60F7AD9-C36E-45D4-B5A1-BEAA52CF10BF}"/>
    <dgm:cxn modelId="{9EEB9F0B-05A7-4AD9-BCD3-82C9BF1A3AE7}" type="presOf" srcId="{BFA6BB18-A020-4A1C-9F76-914AFFF41BF7}" destId="{BFC6FD5D-1274-4A86-A2FB-B3EF0DC76129}" srcOrd="0" destOrd="0" presId="urn:microsoft.com/office/officeart/2005/8/layout/bProcess4"/>
    <dgm:cxn modelId="{C62BEF40-A9B9-4FDD-971B-25197E7B8B74}" type="presOf" srcId="{E1D23898-C20F-4E00-8E3F-70766A4793B1}" destId="{703C701A-DEAE-4C60-819E-1829D69D6891}" srcOrd="0" destOrd="0" presId="urn:microsoft.com/office/officeart/2005/8/layout/bProcess4"/>
    <dgm:cxn modelId="{B4A53C05-8DB4-4B99-B9B9-CEB88E26187A}" type="presOf" srcId="{5C60AE70-430D-4B4E-A495-E2CC028DE78C}" destId="{27693636-926A-42E8-917E-40E31BA1EEC8}" srcOrd="0" destOrd="0" presId="urn:microsoft.com/office/officeart/2005/8/layout/bProcess4"/>
    <dgm:cxn modelId="{CD17F0E4-DBDD-4685-95F5-0F685A5B0209}" srcId="{F254F459-4590-46E3-B97D-9E6F1C6C5349}" destId="{2D503B02-AAA0-4947-8927-1FE6A6059B7A}" srcOrd="11" destOrd="0" parTransId="{7185F2CC-10D1-46AC-B026-837FE3AD31BF}" sibTransId="{6E9095DC-6C27-4A3A-A3AA-CCA279FD18D2}"/>
    <dgm:cxn modelId="{E5880E06-0FC5-418C-A5E5-83380ABFDB2F}" srcId="{F254F459-4590-46E3-B97D-9E6F1C6C5349}" destId="{2408B434-EB7C-490B-B0C5-760B76D16FE0}" srcOrd="0" destOrd="0" parTransId="{C7C0BF84-FE51-4E08-8638-40739F5D45FB}" sibTransId="{19C884BF-107E-4817-BCAB-6308FBADEFFC}"/>
    <dgm:cxn modelId="{6929F0A7-E953-48D4-886C-07514AC553C5}" srcId="{F254F459-4590-46E3-B97D-9E6F1C6C5349}" destId="{BFA6BB18-A020-4A1C-9F76-914AFFF41BF7}" srcOrd="6" destOrd="0" parTransId="{09192872-79DF-46BA-8C67-011A322FF136}" sibTransId="{78AD543D-3005-4D89-9D2D-935EAD12B949}"/>
    <dgm:cxn modelId="{9C62A8EA-3458-468C-AECC-0748C5A91B1C}" type="presOf" srcId="{BA20C45D-5197-4765-888A-097716DAD54E}" destId="{98EA0BFF-9BB5-412B-B4E1-5E8569F0B22E}" srcOrd="0" destOrd="0" presId="urn:microsoft.com/office/officeart/2005/8/layout/bProcess4"/>
    <dgm:cxn modelId="{9D76CFBF-D2F0-47FF-910D-30A93E5982F1}" type="presOf" srcId="{19C884BF-107E-4817-BCAB-6308FBADEFFC}" destId="{F021914D-F82E-4BCD-8B6B-6F2C40159BA2}" srcOrd="0" destOrd="0" presId="urn:microsoft.com/office/officeart/2005/8/layout/bProcess4"/>
    <dgm:cxn modelId="{2F9C3642-73BE-472C-AE5A-ED40012FF25B}" type="presOf" srcId="{CEAB65E6-CB8B-4EFC-BD1B-801480134E29}" destId="{A1B0F529-31B7-43BF-8D9D-54B44D43195B}" srcOrd="0" destOrd="0" presId="urn:microsoft.com/office/officeart/2005/8/layout/bProcess4"/>
    <dgm:cxn modelId="{5DF4E9B3-19A5-4318-8BD2-C4B248FABB22}" srcId="{F254F459-4590-46E3-B97D-9E6F1C6C5349}" destId="{AA015904-7E59-4E9E-A0C1-18EDCAA002BA}" srcOrd="7" destOrd="0" parTransId="{27D74191-ED54-4223-899C-22488BFEBEF8}" sibTransId="{83010D78-0081-452C-B7A6-B056E844EA13}"/>
    <dgm:cxn modelId="{E38B4642-7713-45BE-B231-AF498C434954}" type="presOf" srcId="{83010D78-0081-452C-B7A6-B056E844EA13}" destId="{E10626D3-241D-4B48-845F-2AD0931E5BD6}" srcOrd="0" destOrd="0" presId="urn:microsoft.com/office/officeart/2005/8/layout/bProcess4"/>
    <dgm:cxn modelId="{8591BC08-A1C9-4BCD-BAF6-698ECED0149C}" type="presParOf" srcId="{18107BF7-2B01-43B8-ADEA-BE233778CDC6}" destId="{EA47661C-CDD3-4ED1-97F6-4DADD529C334}" srcOrd="0" destOrd="0" presId="urn:microsoft.com/office/officeart/2005/8/layout/bProcess4"/>
    <dgm:cxn modelId="{E028E82B-C7C4-4BAF-9855-10BE03F9311A}" type="presParOf" srcId="{EA47661C-CDD3-4ED1-97F6-4DADD529C334}" destId="{649496A2-59D0-46E7-8C3C-D08955F9E69E}" srcOrd="0" destOrd="0" presId="urn:microsoft.com/office/officeart/2005/8/layout/bProcess4"/>
    <dgm:cxn modelId="{90E5FB85-2EB0-464D-B03E-98E5E670A00F}" type="presParOf" srcId="{EA47661C-CDD3-4ED1-97F6-4DADD529C334}" destId="{15D9FAAD-34CD-4248-8A61-935838B63989}" srcOrd="1" destOrd="0" presId="urn:microsoft.com/office/officeart/2005/8/layout/bProcess4"/>
    <dgm:cxn modelId="{3B788F2E-EBCF-4941-B09C-F38651F3986B}" type="presParOf" srcId="{18107BF7-2B01-43B8-ADEA-BE233778CDC6}" destId="{F021914D-F82E-4BCD-8B6B-6F2C40159BA2}" srcOrd="1" destOrd="0" presId="urn:microsoft.com/office/officeart/2005/8/layout/bProcess4"/>
    <dgm:cxn modelId="{21912122-9648-484F-9461-2A490ABBD86A}" type="presParOf" srcId="{18107BF7-2B01-43B8-ADEA-BE233778CDC6}" destId="{E3BC4634-9F0B-4EE8-ADA0-20BFB1800D66}" srcOrd="2" destOrd="0" presId="urn:microsoft.com/office/officeart/2005/8/layout/bProcess4"/>
    <dgm:cxn modelId="{5C180BAD-DFD1-43DD-90E4-CC1A271BBE4A}" type="presParOf" srcId="{E3BC4634-9F0B-4EE8-ADA0-20BFB1800D66}" destId="{377C3EE6-7B50-4436-AB47-4A60BE83A29B}" srcOrd="0" destOrd="0" presId="urn:microsoft.com/office/officeart/2005/8/layout/bProcess4"/>
    <dgm:cxn modelId="{1BCA2140-E47F-4030-AA10-B426AF655FC3}" type="presParOf" srcId="{E3BC4634-9F0B-4EE8-ADA0-20BFB1800D66}" destId="{98EA0BFF-9BB5-412B-B4E1-5E8569F0B22E}" srcOrd="1" destOrd="0" presId="urn:microsoft.com/office/officeart/2005/8/layout/bProcess4"/>
    <dgm:cxn modelId="{E9F6202A-15B8-40B7-B7C9-1C7445CEE0F7}" type="presParOf" srcId="{18107BF7-2B01-43B8-ADEA-BE233778CDC6}" destId="{C8725C8D-46C9-42DF-A129-276CBCC47C8C}" srcOrd="3" destOrd="0" presId="urn:microsoft.com/office/officeart/2005/8/layout/bProcess4"/>
    <dgm:cxn modelId="{9569D65B-209A-4D35-BCFA-F7C54C77C9E1}" type="presParOf" srcId="{18107BF7-2B01-43B8-ADEA-BE233778CDC6}" destId="{6411609B-A841-4C67-BB25-70D4C384701D}" srcOrd="4" destOrd="0" presId="urn:microsoft.com/office/officeart/2005/8/layout/bProcess4"/>
    <dgm:cxn modelId="{73508000-1061-4F0F-9AF8-383D3D19391C}" type="presParOf" srcId="{6411609B-A841-4C67-BB25-70D4C384701D}" destId="{220CC09B-2FF5-4F74-82A2-3AD6E91BFA8C}" srcOrd="0" destOrd="0" presId="urn:microsoft.com/office/officeart/2005/8/layout/bProcess4"/>
    <dgm:cxn modelId="{538C7413-2578-493E-A021-06FC93103550}" type="presParOf" srcId="{6411609B-A841-4C67-BB25-70D4C384701D}" destId="{A1B0F529-31B7-43BF-8D9D-54B44D43195B}" srcOrd="1" destOrd="0" presId="urn:microsoft.com/office/officeart/2005/8/layout/bProcess4"/>
    <dgm:cxn modelId="{8325D5DF-5A6E-4B3B-A01E-8A0F77014869}" type="presParOf" srcId="{18107BF7-2B01-43B8-ADEA-BE233778CDC6}" destId="{5ADD9042-E8D4-4A71-8345-5C30EE187CAB}" srcOrd="5" destOrd="0" presId="urn:microsoft.com/office/officeart/2005/8/layout/bProcess4"/>
    <dgm:cxn modelId="{4C510266-08C2-4806-A3B4-D728B4B033FA}" type="presParOf" srcId="{18107BF7-2B01-43B8-ADEA-BE233778CDC6}" destId="{BED6211B-DDCB-4F06-BCF4-6B6778BE9D89}" srcOrd="6" destOrd="0" presId="urn:microsoft.com/office/officeart/2005/8/layout/bProcess4"/>
    <dgm:cxn modelId="{6F397518-317D-499B-847D-CACA5D61FD13}" type="presParOf" srcId="{BED6211B-DDCB-4F06-BCF4-6B6778BE9D89}" destId="{C5E45309-A3AD-4DA0-87DC-02191CE0BEF7}" srcOrd="0" destOrd="0" presId="urn:microsoft.com/office/officeart/2005/8/layout/bProcess4"/>
    <dgm:cxn modelId="{80AD1F49-561F-43A4-AFC5-24C4F2408B16}" type="presParOf" srcId="{BED6211B-DDCB-4F06-BCF4-6B6778BE9D89}" destId="{30CC9245-DF38-4795-A8F8-9AAFD267E6C9}" srcOrd="1" destOrd="0" presId="urn:microsoft.com/office/officeart/2005/8/layout/bProcess4"/>
    <dgm:cxn modelId="{B6D4C41A-BEBA-4938-9441-1A98EECF7D50}" type="presParOf" srcId="{18107BF7-2B01-43B8-ADEA-BE233778CDC6}" destId="{81A89966-BF4C-49A6-9D9F-3E00ACBEDE2E}" srcOrd="7" destOrd="0" presId="urn:microsoft.com/office/officeart/2005/8/layout/bProcess4"/>
    <dgm:cxn modelId="{57ED108E-8CAA-40E4-A423-1919199842A8}" type="presParOf" srcId="{18107BF7-2B01-43B8-ADEA-BE233778CDC6}" destId="{D2EC2D2F-2B0A-4189-8796-FAB6A36976EF}" srcOrd="8" destOrd="0" presId="urn:microsoft.com/office/officeart/2005/8/layout/bProcess4"/>
    <dgm:cxn modelId="{82BB6618-64EF-4851-88E8-CC5B7348AEAC}" type="presParOf" srcId="{D2EC2D2F-2B0A-4189-8796-FAB6A36976EF}" destId="{FB6707BD-C795-4F54-8D78-DD9BCD780E67}" srcOrd="0" destOrd="0" presId="urn:microsoft.com/office/officeart/2005/8/layout/bProcess4"/>
    <dgm:cxn modelId="{54172EAA-E9F2-499B-9BC9-CB1F2F646594}" type="presParOf" srcId="{D2EC2D2F-2B0A-4189-8796-FAB6A36976EF}" destId="{6CCEC654-C9C7-4684-A1D3-50FE91F0458C}" srcOrd="1" destOrd="0" presId="urn:microsoft.com/office/officeart/2005/8/layout/bProcess4"/>
    <dgm:cxn modelId="{CE8A26A9-250C-4D04-AD92-EA44BBDA0E18}" type="presParOf" srcId="{18107BF7-2B01-43B8-ADEA-BE233778CDC6}" destId="{4A299802-E90B-4E55-843E-F1C763DE3E7D}" srcOrd="9" destOrd="0" presId="urn:microsoft.com/office/officeart/2005/8/layout/bProcess4"/>
    <dgm:cxn modelId="{3F469556-3CB1-4D7F-B097-1B86E952A66D}" type="presParOf" srcId="{18107BF7-2B01-43B8-ADEA-BE233778CDC6}" destId="{CC403845-366D-4F2F-B345-9B060380BDA5}" srcOrd="10" destOrd="0" presId="urn:microsoft.com/office/officeart/2005/8/layout/bProcess4"/>
    <dgm:cxn modelId="{5DA3B020-AFE0-454E-A775-B193C9FD800D}" type="presParOf" srcId="{CC403845-366D-4F2F-B345-9B060380BDA5}" destId="{E5CC5F31-9AB0-49F7-BE9B-3A2CB9CA5E1A}" srcOrd="0" destOrd="0" presId="urn:microsoft.com/office/officeart/2005/8/layout/bProcess4"/>
    <dgm:cxn modelId="{2C8B11B5-8BB0-48C4-8255-3FA9AE20BE64}" type="presParOf" srcId="{CC403845-366D-4F2F-B345-9B060380BDA5}" destId="{8B2FF1C9-79B6-4C5F-B6FE-0567F8120262}" srcOrd="1" destOrd="0" presId="urn:microsoft.com/office/officeart/2005/8/layout/bProcess4"/>
    <dgm:cxn modelId="{15E8FADA-2D39-4E90-AE66-D00B03C266C9}" type="presParOf" srcId="{18107BF7-2B01-43B8-ADEA-BE233778CDC6}" destId="{27693636-926A-42E8-917E-40E31BA1EEC8}" srcOrd="11" destOrd="0" presId="urn:microsoft.com/office/officeart/2005/8/layout/bProcess4"/>
    <dgm:cxn modelId="{C0F456EE-71DF-448F-B8FF-D50F393A2474}" type="presParOf" srcId="{18107BF7-2B01-43B8-ADEA-BE233778CDC6}" destId="{3FEF8CF7-3861-41F2-9AA4-F936346A0F63}" srcOrd="12" destOrd="0" presId="urn:microsoft.com/office/officeart/2005/8/layout/bProcess4"/>
    <dgm:cxn modelId="{2D86C3F6-4B9A-4878-94A7-D34F0A7EC5D6}" type="presParOf" srcId="{3FEF8CF7-3861-41F2-9AA4-F936346A0F63}" destId="{08AD6712-5ABE-4818-BB23-6BC00AA68230}" srcOrd="0" destOrd="0" presId="urn:microsoft.com/office/officeart/2005/8/layout/bProcess4"/>
    <dgm:cxn modelId="{9D0A5F32-7634-445F-863A-D491A412D2C7}" type="presParOf" srcId="{3FEF8CF7-3861-41F2-9AA4-F936346A0F63}" destId="{BFC6FD5D-1274-4A86-A2FB-B3EF0DC76129}" srcOrd="1" destOrd="0" presId="urn:microsoft.com/office/officeart/2005/8/layout/bProcess4"/>
    <dgm:cxn modelId="{60B5E977-F9D7-498D-98BB-BF15E6C110DF}" type="presParOf" srcId="{18107BF7-2B01-43B8-ADEA-BE233778CDC6}" destId="{6834E915-3B53-4965-BAC2-8C7B56F23062}" srcOrd="13" destOrd="0" presId="urn:microsoft.com/office/officeart/2005/8/layout/bProcess4"/>
    <dgm:cxn modelId="{5EAF8256-404B-41E8-BDC1-8443C5749A6A}" type="presParOf" srcId="{18107BF7-2B01-43B8-ADEA-BE233778CDC6}" destId="{EE3FE532-25DA-4759-8C80-15A1EEB50B70}" srcOrd="14" destOrd="0" presId="urn:microsoft.com/office/officeart/2005/8/layout/bProcess4"/>
    <dgm:cxn modelId="{B0D4A1E7-4F0A-416B-919E-B6B23800AFE6}" type="presParOf" srcId="{EE3FE532-25DA-4759-8C80-15A1EEB50B70}" destId="{44DC22A0-E472-4970-B970-721A0E5CD415}" srcOrd="0" destOrd="0" presId="urn:microsoft.com/office/officeart/2005/8/layout/bProcess4"/>
    <dgm:cxn modelId="{E339987F-CCB7-48E1-9B73-31E0542DC6CC}" type="presParOf" srcId="{EE3FE532-25DA-4759-8C80-15A1EEB50B70}" destId="{A6F7136D-D28F-4D8E-A6F0-79855D7084AF}" srcOrd="1" destOrd="0" presId="urn:microsoft.com/office/officeart/2005/8/layout/bProcess4"/>
    <dgm:cxn modelId="{4972918E-6D78-411E-8559-1627011BDB9E}" type="presParOf" srcId="{18107BF7-2B01-43B8-ADEA-BE233778CDC6}" destId="{E10626D3-241D-4B48-845F-2AD0931E5BD6}" srcOrd="15" destOrd="0" presId="urn:microsoft.com/office/officeart/2005/8/layout/bProcess4"/>
    <dgm:cxn modelId="{F12AFECE-C3D6-4A31-8E28-0C79E9A146CE}" type="presParOf" srcId="{18107BF7-2B01-43B8-ADEA-BE233778CDC6}" destId="{E6525789-65E9-4C34-8054-D5B1285DBD2A}" srcOrd="16" destOrd="0" presId="urn:microsoft.com/office/officeart/2005/8/layout/bProcess4"/>
    <dgm:cxn modelId="{DD1B3A83-200C-44EA-AABB-18D564B2FB17}" type="presParOf" srcId="{E6525789-65E9-4C34-8054-D5B1285DBD2A}" destId="{39E1E81E-33D4-4E69-9105-8A35284760E7}" srcOrd="0" destOrd="0" presId="urn:microsoft.com/office/officeart/2005/8/layout/bProcess4"/>
    <dgm:cxn modelId="{AF79943F-3D53-43D7-B9D6-2D9479E69D04}" type="presParOf" srcId="{E6525789-65E9-4C34-8054-D5B1285DBD2A}" destId="{703C701A-DEAE-4C60-819E-1829D69D6891}" srcOrd="1" destOrd="0" presId="urn:microsoft.com/office/officeart/2005/8/layout/bProcess4"/>
    <dgm:cxn modelId="{6B64E7B9-E290-47B2-9995-23A8E4FCB18B}" type="presParOf" srcId="{18107BF7-2B01-43B8-ADEA-BE233778CDC6}" destId="{2FB26235-895F-4722-B263-67A398549BDF}" srcOrd="17" destOrd="0" presId="urn:microsoft.com/office/officeart/2005/8/layout/bProcess4"/>
    <dgm:cxn modelId="{1BEAA3AF-B29F-4E2C-9D2F-DBEAAC024DC0}" type="presParOf" srcId="{18107BF7-2B01-43B8-ADEA-BE233778CDC6}" destId="{D6DB0DDD-D9D6-443D-B5F2-799236A7D56B}" srcOrd="18" destOrd="0" presId="urn:microsoft.com/office/officeart/2005/8/layout/bProcess4"/>
    <dgm:cxn modelId="{CD93642E-2EF4-49E4-88FB-0004A232A346}" type="presParOf" srcId="{D6DB0DDD-D9D6-443D-B5F2-799236A7D56B}" destId="{CC5E5465-4EEC-47F8-9ECA-1FE848C7182C}" srcOrd="0" destOrd="0" presId="urn:microsoft.com/office/officeart/2005/8/layout/bProcess4"/>
    <dgm:cxn modelId="{8EF2C84F-144F-4D62-8463-6EC5F2255155}" type="presParOf" srcId="{D6DB0DDD-D9D6-443D-B5F2-799236A7D56B}" destId="{052AAB7C-1AA0-4BF5-B5AE-D783A3A89463}" srcOrd="1" destOrd="0" presId="urn:microsoft.com/office/officeart/2005/8/layout/bProcess4"/>
    <dgm:cxn modelId="{33E947FD-BC76-413D-B374-CCDBDAD7ADD3}" type="presParOf" srcId="{18107BF7-2B01-43B8-ADEA-BE233778CDC6}" destId="{DD72C44D-0FB5-44C4-8329-B489E1687044}" srcOrd="19" destOrd="0" presId="urn:microsoft.com/office/officeart/2005/8/layout/bProcess4"/>
    <dgm:cxn modelId="{EBD0DFC7-97D6-4ADE-98EF-7C8073169D71}" type="presParOf" srcId="{18107BF7-2B01-43B8-ADEA-BE233778CDC6}" destId="{DC7E4B54-B1DB-4390-ADB3-C22A10F809BB}" srcOrd="20" destOrd="0" presId="urn:microsoft.com/office/officeart/2005/8/layout/bProcess4"/>
    <dgm:cxn modelId="{B0989DE3-AFD1-44FD-A279-1C78CEB69D44}" type="presParOf" srcId="{DC7E4B54-B1DB-4390-ADB3-C22A10F809BB}" destId="{C40D28B5-0894-4AA2-84B0-0A9E5984D407}" srcOrd="0" destOrd="0" presId="urn:microsoft.com/office/officeart/2005/8/layout/bProcess4"/>
    <dgm:cxn modelId="{6DA6DCD7-85A7-46ED-AD90-C70DFB1C3190}" type="presParOf" srcId="{DC7E4B54-B1DB-4390-ADB3-C22A10F809BB}" destId="{83C26E86-640C-4044-AB9F-BE155567B3F9}" srcOrd="1" destOrd="0" presId="urn:microsoft.com/office/officeart/2005/8/layout/bProcess4"/>
    <dgm:cxn modelId="{27405F2E-7162-4568-996D-0978E2A161A5}" type="presParOf" srcId="{18107BF7-2B01-43B8-ADEA-BE233778CDC6}" destId="{F4AA3FD2-7EA2-465D-ABF7-42EB2F9B1FDA}" srcOrd="21" destOrd="0" presId="urn:microsoft.com/office/officeart/2005/8/layout/bProcess4"/>
    <dgm:cxn modelId="{D6838A10-8CAC-4B8E-B298-ADFE8F59F66D}" type="presParOf" srcId="{18107BF7-2B01-43B8-ADEA-BE233778CDC6}" destId="{5F672D52-07D1-4E7D-95C0-3CE8B50DA734}" srcOrd="22" destOrd="0" presId="urn:microsoft.com/office/officeart/2005/8/layout/bProcess4"/>
    <dgm:cxn modelId="{3CBF0B82-5778-4551-A550-32520A4CCB32}" type="presParOf" srcId="{5F672D52-07D1-4E7D-95C0-3CE8B50DA734}" destId="{CE1605EA-F7CD-4537-9D08-FD7754CC789E}" srcOrd="0" destOrd="0" presId="urn:microsoft.com/office/officeart/2005/8/layout/bProcess4"/>
    <dgm:cxn modelId="{4EF7AD31-710D-4CB3-B16A-EB42117D306C}" type="presParOf" srcId="{5F672D52-07D1-4E7D-95C0-3CE8B50DA734}" destId="{84A33069-5898-4489-ABDF-2E667ECF8DB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914D-F82E-4BCD-8B6B-6F2C40159BA2}">
      <dsp:nvSpPr>
        <dsp:cNvPr id="0" name=""/>
        <dsp:cNvSpPr/>
      </dsp:nvSpPr>
      <dsp:spPr>
        <a:xfrm rot="5400000">
          <a:off x="1153487" y="854567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9FAAD-34CD-4248-8A61-935838B63989}">
      <dsp:nvSpPr>
        <dsp:cNvPr id="0" name=""/>
        <dsp:cNvSpPr/>
      </dsp:nvSpPr>
      <dsp:spPr>
        <a:xfrm>
          <a:off x="1459744" y="1432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Location</a:t>
          </a:r>
          <a:endParaRPr lang="en-US" sz="2200" kern="1200" dirty="0"/>
        </a:p>
      </dsp:txBody>
      <dsp:txXfrm>
        <a:off x="1491181" y="32869"/>
        <a:ext cx="1726039" cy="1010474"/>
      </dsp:txXfrm>
    </dsp:sp>
    <dsp:sp modelId="{C8725C8D-46C9-42DF-A129-276CBCC47C8C}">
      <dsp:nvSpPr>
        <dsp:cNvPr id="0" name=""/>
        <dsp:cNvSpPr/>
      </dsp:nvSpPr>
      <dsp:spPr>
        <a:xfrm rot="5400000">
          <a:off x="1153487" y="2196253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A0BFF-9BB5-412B-B4E1-5E8569F0B22E}">
      <dsp:nvSpPr>
        <dsp:cNvPr id="0" name=""/>
        <dsp:cNvSpPr/>
      </dsp:nvSpPr>
      <dsp:spPr>
        <a:xfrm>
          <a:off x="1459744" y="1343117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Quality of life</a:t>
          </a:r>
          <a:endParaRPr lang="en-US" sz="2200" kern="1200" dirty="0"/>
        </a:p>
      </dsp:txBody>
      <dsp:txXfrm>
        <a:off x="1491181" y="1374554"/>
        <a:ext cx="1726039" cy="1010474"/>
      </dsp:txXfrm>
    </dsp:sp>
    <dsp:sp modelId="{5ADD9042-E8D4-4A71-8345-5C30EE187CAB}">
      <dsp:nvSpPr>
        <dsp:cNvPr id="0" name=""/>
        <dsp:cNvSpPr/>
      </dsp:nvSpPr>
      <dsp:spPr>
        <a:xfrm rot="5400000">
          <a:off x="1153487" y="3537938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0F529-31B7-43BF-8D9D-54B44D43195B}">
      <dsp:nvSpPr>
        <dsp:cNvPr id="0" name=""/>
        <dsp:cNvSpPr/>
      </dsp:nvSpPr>
      <dsp:spPr>
        <a:xfrm>
          <a:off x="1459744" y="2684803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Degree program</a:t>
          </a:r>
          <a:endParaRPr lang="en-US" sz="2200" kern="1200" dirty="0"/>
        </a:p>
      </dsp:txBody>
      <dsp:txXfrm>
        <a:off x="1491181" y="2716240"/>
        <a:ext cx="1726039" cy="1010474"/>
      </dsp:txXfrm>
    </dsp:sp>
    <dsp:sp modelId="{81A89966-BF4C-49A6-9D9F-3E00ACBEDE2E}">
      <dsp:nvSpPr>
        <dsp:cNvPr id="0" name=""/>
        <dsp:cNvSpPr/>
      </dsp:nvSpPr>
      <dsp:spPr>
        <a:xfrm>
          <a:off x="1824329" y="4208781"/>
          <a:ext cx="237245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9245-DF38-4795-A8F8-9AAFD267E6C9}">
      <dsp:nvSpPr>
        <dsp:cNvPr id="0" name=""/>
        <dsp:cNvSpPr/>
      </dsp:nvSpPr>
      <dsp:spPr>
        <a:xfrm>
          <a:off x="1459744" y="4026488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Cost</a:t>
          </a:r>
          <a:endParaRPr lang="en-US" sz="2200" kern="1200" dirty="0"/>
        </a:p>
      </dsp:txBody>
      <dsp:txXfrm>
        <a:off x="1491181" y="4057925"/>
        <a:ext cx="1726039" cy="1010474"/>
      </dsp:txXfrm>
    </dsp:sp>
    <dsp:sp modelId="{4A299802-E90B-4E55-843E-F1C763DE3E7D}">
      <dsp:nvSpPr>
        <dsp:cNvPr id="0" name=""/>
        <dsp:cNvSpPr/>
      </dsp:nvSpPr>
      <dsp:spPr>
        <a:xfrm rot="16200000">
          <a:off x="3532742" y="3537938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EC654-C9C7-4684-A1D3-50FE91F0458C}">
      <dsp:nvSpPr>
        <dsp:cNvPr id="0" name=""/>
        <dsp:cNvSpPr/>
      </dsp:nvSpPr>
      <dsp:spPr>
        <a:xfrm>
          <a:off x="3838999" y="4026488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Financial Aid</a:t>
          </a:r>
          <a:endParaRPr lang="en-US" sz="2200" kern="1200" dirty="0"/>
        </a:p>
      </dsp:txBody>
      <dsp:txXfrm>
        <a:off x="3870436" y="4057925"/>
        <a:ext cx="1726039" cy="1010474"/>
      </dsp:txXfrm>
    </dsp:sp>
    <dsp:sp modelId="{27693636-926A-42E8-917E-40E31BA1EEC8}">
      <dsp:nvSpPr>
        <dsp:cNvPr id="0" name=""/>
        <dsp:cNvSpPr/>
      </dsp:nvSpPr>
      <dsp:spPr>
        <a:xfrm rot="16190185">
          <a:off x="3531006" y="2196424"/>
          <a:ext cx="1334544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FF1C9-79B6-4C5F-B6FE-0567F8120262}">
      <dsp:nvSpPr>
        <dsp:cNvPr id="0" name=""/>
        <dsp:cNvSpPr/>
      </dsp:nvSpPr>
      <dsp:spPr>
        <a:xfrm>
          <a:off x="3838999" y="2684803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Time</a:t>
          </a:r>
          <a:endParaRPr lang="en-US" sz="2200" kern="1200" dirty="0"/>
        </a:p>
      </dsp:txBody>
      <dsp:txXfrm>
        <a:off x="3870436" y="2716240"/>
        <a:ext cx="1726039" cy="1010474"/>
      </dsp:txXfrm>
    </dsp:sp>
    <dsp:sp modelId="{6834E915-3B53-4965-BAC2-8C7B56F23062}">
      <dsp:nvSpPr>
        <dsp:cNvPr id="0" name=""/>
        <dsp:cNvSpPr/>
      </dsp:nvSpPr>
      <dsp:spPr>
        <a:xfrm rot="16201050">
          <a:off x="3530665" y="856440"/>
          <a:ext cx="1338627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6FD5D-1274-4A86-A2FB-B3EF0DC76129}">
      <dsp:nvSpPr>
        <dsp:cNvPr id="0" name=""/>
        <dsp:cNvSpPr/>
      </dsp:nvSpPr>
      <dsp:spPr>
        <a:xfrm>
          <a:off x="3835189" y="1343461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Resources</a:t>
          </a:r>
          <a:endParaRPr lang="en-US" sz="2200" kern="1200" dirty="0"/>
        </a:p>
      </dsp:txBody>
      <dsp:txXfrm>
        <a:off x="3866626" y="1374898"/>
        <a:ext cx="1726039" cy="1010474"/>
      </dsp:txXfrm>
    </dsp:sp>
    <dsp:sp modelId="{E10626D3-241D-4B48-845F-2AD0931E5BD6}">
      <dsp:nvSpPr>
        <dsp:cNvPr id="0" name=""/>
        <dsp:cNvSpPr/>
      </dsp:nvSpPr>
      <dsp:spPr>
        <a:xfrm>
          <a:off x="4203585" y="183725"/>
          <a:ext cx="237245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136D-D28F-4D8E-A6F0-79855D7084AF}">
      <dsp:nvSpPr>
        <dsp:cNvPr id="0" name=""/>
        <dsp:cNvSpPr/>
      </dsp:nvSpPr>
      <dsp:spPr>
        <a:xfrm>
          <a:off x="3838999" y="1432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On-Campus or Online</a:t>
          </a:r>
          <a:endParaRPr lang="en-US" sz="2200" kern="1200" dirty="0"/>
        </a:p>
      </dsp:txBody>
      <dsp:txXfrm>
        <a:off x="3870436" y="32869"/>
        <a:ext cx="1726039" cy="1010474"/>
      </dsp:txXfrm>
    </dsp:sp>
    <dsp:sp modelId="{2FB26235-895F-4722-B263-67A398549BDF}">
      <dsp:nvSpPr>
        <dsp:cNvPr id="0" name=""/>
        <dsp:cNvSpPr/>
      </dsp:nvSpPr>
      <dsp:spPr>
        <a:xfrm rot="5400000">
          <a:off x="5911997" y="854567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C701A-DEAE-4C60-819E-1829D69D6891}">
      <dsp:nvSpPr>
        <dsp:cNvPr id="0" name=""/>
        <dsp:cNvSpPr/>
      </dsp:nvSpPr>
      <dsp:spPr>
        <a:xfrm>
          <a:off x="6218254" y="1432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Ranking</a:t>
          </a:r>
          <a:endParaRPr lang="en-US" sz="2200" kern="1200" dirty="0"/>
        </a:p>
      </dsp:txBody>
      <dsp:txXfrm>
        <a:off x="6249691" y="32869"/>
        <a:ext cx="1726039" cy="1010474"/>
      </dsp:txXfrm>
    </dsp:sp>
    <dsp:sp modelId="{DD72C44D-0FB5-44C4-8329-B489E1687044}">
      <dsp:nvSpPr>
        <dsp:cNvPr id="0" name=""/>
        <dsp:cNvSpPr/>
      </dsp:nvSpPr>
      <dsp:spPr>
        <a:xfrm rot="5400000">
          <a:off x="5911997" y="2196253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AB7C-1AA0-4BF5-B5AE-D783A3A89463}">
      <dsp:nvSpPr>
        <dsp:cNvPr id="0" name=""/>
        <dsp:cNvSpPr/>
      </dsp:nvSpPr>
      <dsp:spPr>
        <a:xfrm>
          <a:off x="6218254" y="1343117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Accreditation</a:t>
          </a:r>
          <a:endParaRPr lang="en-US" sz="2200" kern="1200" dirty="0"/>
        </a:p>
      </dsp:txBody>
      <dsp:txXfrm>
        <a:off x="6249691" y="1374554"/>
        <a:ext cx="1726039" cy="1010474"/>
      </dsp:txXfrm>
    </dsp:sp>
    <dsp:sp modelId="{F4AA3FD2-7EA2-465D-ABF7-42EB2F9B1FDA}">
      <dsp:nvSpPr>
        <dsp:cNvPr id="0" name=""/>
        <dsp:cNvSpPr/>
      </dsp:nvSpPr>
      <dsp:spPr>
        <a:xfrm rot="5400000">
          <a:off x="5911997" y="3537938"/>
          <a:ext cx="1334882" cy="1610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26E86-640C-4044-AB9F-BE155567B3F9}">
      <dsp:nvSpPr>
        <dsp:cNvPr id="0" name=""/>
        <dsp:cNvSpPr/>
      </dsp:nvSpPr>
      <dsp:spPr>
        <a:xfrm>
          <a:off x="6218254" y="2684803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Faculty</a:t>
          </a:r>
          <a:endParaRPr lang="en-US" sz="2200" kern="1200" dirty="0"/>
        </a:p>
      </dsp:txBody>
      <dsp:txXfrm>
        <a:off x="6249691" y="2716240"/>
        <a:ext cx="1726039" cy="1010474"/>
      </dsp:txXfrm>
    </dsp:sp>
    <dsp:sp modelId="{84A33069-5898-4489-ABDF-2E667ECF8DBB}">
      <dsp:nvSpPr>
        <dsp:cNvPr id="0" name=""/>
        <dsp:cNvSpPr/>
      </dsp:nvSpPr>
      <dsp:spPr>
        <a:xfrm>
          <a:off x="6218254" y="4026488"/>
          <a:ext cx="1788913" cy="107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Students</a:t>
          </a:r>
          <a:endParaRPr lang="en-US" sz="2200" kern="1200" dirty="0"/>
        </a:p>
      </dsp:txBody>
      <dsp:txXfrm>
        <a:off x="6249691" y="4057925"/>
        <a:ext cx="1726039" cy="101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477A-31FE-A749-B8FB-95045AFE9BE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9323-C54F-4F43-8A92-457D8828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email.mail.joinhandshake.com%2Fc%2FeJw9j1luxCAQRE9j_gax2AZ_8JFFvkAOYBHoGTMxYLHI1w92FqnVUr8qlbqsktJ8SuQUI3QiPWN05LxnmGLxxukgqJhfxUgkG7qeeO02_IwurDrYvOovwCZ6tCoOIHo2MnrnUt-BDWIExrWZwE6akAltai1lzx1_6djc5jgOrPd9uwLa7WJuu5FbLjHBaeJzLX7JsSYDHX_3OuflfABSx8ZT8mBd9U2CE_9Co_2u3SM0XINbik4PKGCXy5P_TDEUCKV5eC-klCgpr5PBqeYcW89UywNSxmArKmqYyO3DrDFu6L_3cr1zhS7Oqp-Yb9OnbGI&amp;data=02%7C01%7Cmar468%40echo.rutgers.edu%7C449a69d8dd83421ff0ec08d6c7404b10%7Cb92d2b234d35447093ff69aca6632ffe%7C1%7C0%7C636915476286148555&amp;sdata=A%2FZWcjTqmq%2BVHT4TxKch0lWxQ3YtxUV%2FI19xBcYN328%3D&amp;reserved=0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am02.safelinks.protection.outlook.com/?url=http%3A%2F%2Femail.mail.joinhandshake.com%2Fc%2FeJw9j0luhTAQRE8Du1geAJuFFxnEBXIA5KE_OME28rDI7WPIIPWmX5Wqu6wUwmjRO0kxmfFAKZkYGygiiL8yMnLClxc-YUHHbsBeuQN9RBd2FWze1ScgE32_S8VmTRjm8wTzCJQ-DNUaa8YfQOygp_6Qeyln7thzR5c256G-0BbjdtwRjeQSE3RsqcWvOdZk2vLmVc7rdRVSR6dL8mBd9U2CC_9Co_yp3BYarsGtRaUNCtj19uQ_UwwFQmkeNnAhRJ-kV8mgVHOOrVyqZYOUEdjaFznO-Ond7DEe_X_Z9X7nDl2dlT8x39cKaVA&amp;data=02%7C01%7Cmar468%40echo.rutgers.edu%7C449a69d8dd83421ff0ec08d6c7404b10%7Cb92d2b234d35447093ff69aca6632ffe%7C1%7C0%7C636915476286148555&amp;sdata=hiuTgl5TualFZdvaolVsHvQZMm432dTEIKMHu43e1Wg%3D&amp;reserved=0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F8795C72-B564-1B4F-8BA1-AE00AF280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1750" y="5183792"/>
            <a:ext cx="7893811" cy="2769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FontTx/>
              <a:buNone/>
              <a:defRPr sz="2000" b="1" i="0" baseline="0">
                <a:solidFill>
                  <a:schemeClr val="tx1"/>
                </a:solidFill>
                <a:latin typeface="Gotham-Black" pitchFamily="2" charset="0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37E8588-B768-684C-9B0C-142DEE1E1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8233" y="5505859"/>
            <a:ext cx="7997359" cy="386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1E2252-5A34-B342-A35E-303FFCE6B3FD}"/>
              </a:ext>
            </a:extLst>
          </p:cNvPr>
          <p:cNvCxnSpPr>
            <a:cxnSpLocks/>
          </p:cNvCxnSpPr>
          <p:nvPr userDrawn="1"/>
        </p:nvCxnSpPr>
        <p:spPr>
          <a:xfrm>
            <a:off x="3571329" y="4015314"/>
            <a:ext cx="0" cy="1877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98A76AB-5E4E-264D-85AD-3A7722E7018D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DEB797-7EAC-8C4C-8222-D3AE56CD8FBE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DA5030-3CBE-8847-94B5-199CD48D242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338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D4A701-6B33-E345-8EDE-72180B1E0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751" y="4040369"/>
            <a:ext cx="7893843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000" b="1" i="0">
                <a:solidFill>
                  <a:schemeClr val="accent1"/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1F854-B4B4-B34A-BDBD-519E2BBBE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7" y="4425503"/>
            <a:ext cx="2345900" cy="9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Interview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EEE7E9-A555-F540-9C39-DBEF176B6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591" y="1534361"/>
            <a:ext cx="6540241" cy="4163572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97550E2-6267-2545-8C2A-805699194867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8FFB8-007B-2A47-98A5-EE877BFFE39D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27C49-99C5-534A-9E7B-57BDD7CBC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B8605E-4AF5-A942-9CB9-D0D0F7ED240E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INTERVIEWSTREAM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F2B99-9685-2245-B97A-1D9BF6BB4B06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58DFE-AAE2-4040-8D66-608979C7FA3B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CAREERS.RUTGERS.EDU/INTERVIEWSTREAM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4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Lynda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47AD070D-2EF1-8243-8211-DD0E085ECB50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992CDF-F8A6-DA45-A8A5-40398725F192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6F266-0677-AA4E-9563-E685555B26EC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LINKEDIN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79A16-BC9B-FC42-8090-B7F2388F6757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93E7A3-D810-E845-9B2C-CE1758B67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113" y="1555256"/>
            <a:ext cx="6669085" cy="3808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F852F3-AB16-444E-A926-B7398FA46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49622"/>
            <a:ext cx="7046667" cy="56222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CE5249-E5B7-A248-8135-7604909FAB78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CAREERS.RUTGERS.EDU/LINKEDIN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4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SA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C5C9C1-327C-BC46-A828-EA98EE43B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378" y="1521237"/>
            <a:ext cx="6655731" cy="4475405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1F4C2D81-3914-0041-AC30-1F286191E832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9EA1D-9E82-C749-90F5-29AE2DAAB68E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A9C3F2-4868-F440-B964-E6053C296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B009B1-01C4-B04C-86DD-5976D240F1B3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STUDENT-ALUMNI CAREER CONNECT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BFE0E-935B-E042-BCDE-1C6073A85A07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7DBDC-B8F3-4947-86B3-9A4B6BFBEBE1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CAREERS.RUTGERS.EDU/SACC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V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C45829-3205-654E-8DD1-AD2C22EB2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8379" y="1543544"/>
            <a:ext cx="6585890" cy="407868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B022854E-DCCB-FC47-AF37-01866DF76E79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94E51-54BB-074F-A2B5-32C853425673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BBE9D4-55A2-6145-A704-E18A2487E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4D892C-0A74-9E4E-ADF7-F93E9BECFB6C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VAULT CAREER EXPLORATION GUIDES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D12B4-7A89-794B-A6FD-289C6D79F311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2CB68-5AA4-9B43-AC26-6FB69C72615E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CAREERS.RUTGERS.EDU/VAULT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Scarlet Tal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9FA76C-0C7E-384E-86BD-5E948CE21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005" y="1525912"/>
            <a:ext cx="6470563" cy="410884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F1C803-1470-9B48-83AA-0FF06A622E79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F452F-BB75-5342-A760-EF547216F508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670F8-0A04-0249-A736-FF90387CA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F88E0C-861D-B74A-A95A-836E8B2CA9D7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SCARLET TALKS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E0CF9-AB25-B34A-B8CA-782A2E967EAC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946C6-D2EF-8C4E-9FC2-D724207DB965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CAREERS.RUTGERS.EDU/SCARLETTALKS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6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-RutgersHandsh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8AE5938-9454-C74D-9BF6-0C38C15845D2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FD5A7-4197-784F-955D-8ED3E186A88A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F8776-4246-8A40-B77C-655C61DCEB1F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RUTGERS HANDSHAKE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2B2D76-9D87-A546-865B-517A0503F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896" y="1531916"/>
            <a:ext cx="6545409" cy="4476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959DC5-80BC-E64A-99FE-D0ED7D5EB8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698419-66DF-CF49-B7AC-741D854DCD54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63AC3-9B01-4049-BD61-D2505315459D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CAREERS.RUTGERS.EDU/HANDSHAKE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7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sue-RutgersHandsh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A3EB6BDB-DB88-BB48-8D18-6C209996017B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0EA562-4790-EB46-95C8-A969E316253E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96D21-656A-484D-A0BC-46E94D1361C4}"/>
              </a:ext>
            </a:extLst>
          </p:cNvPr>
          <p:cNvSpPr txBox="1"/>
          <p:nvPr userDrawn="1"/>
        </p:nvSpPr>
        <p:spPr>
          <a:xfrm>
            <a:off x="742871" y="405077"/>
            <a:ext cx="1038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CAREER &amp; INTERNSHIP GUIDE</a:t>
            </a:r>
            <a:endParaRPr lang="en-US" sz="2400" b="1" i="0" dirty="0">
              <a:solidFill>
                <a:schemeClr val="accent1"/>
              </a:solidFill>
              <a:latin typeface="Gotham-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AC589-B6BE-844E-97C3-E685401FF713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7B16A-CE27-C046-8DF5-576FA353D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691" y="1465009"/>
            <a:ext cx="6545409" cy="4141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C3E076-8A57-0842-ADEA-61DCBBCD4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5C0F6-6DCF-244B-96D8-009B35A673F7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CAREERS.RUTGERS.EDU/GUIDE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0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sue - Title &amp;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3C4A9-491B-964B-A4CD-B080CB6DDEF1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62F12-0584-F34B-AC5C-49A29805D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9945">
            <a:off x="7643276" y="629789"/>
            <a:ext cx="4759234" cy="6147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88811-8323-8448-ADA5-BCBC2F90C374}"/>
              </a:ext>
            </a:extLst>
          </p:cNvPr>
          <p:cNvSpPr txBox="1"/>
          <p:nvPr userDrawn="1"/>
        </p:nvSpPr>
        <p:spPr>
          <a:xfrm>
            <a:off x="854964" y="1204332"/>
            <a:ext cx="7240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these simple steps to access this exclusive mobile app: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 the 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App Store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or 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on your mobile device.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Search for '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Handshake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 within the store, and download the app. (This is a free application.)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you open the application, you will be prompted to enter your school email to receive a temporary passcode. You 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utilize the  the following format: </a:t>
            </a:r>
            <a:r>
              <a:rPr lang="en-US" sz="3200" b="1" dirty="0" err="1">
                <a:solidFill>
                  <a:schemeClr val="accent1"/>
                </a:solidFill>
              </a:rPr>
              <a:t>netid+nb@scarletmail.rutgers.edu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forget to utilize the + symbol and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nb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after your NetID.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you enter your email address, you will receive an email to that address that includes a temporary passcode to activate the mobile application.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password and join 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Handshake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enjoy!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8BBF-E159-6646-9ECF-3295B88E1B67}"/>
              </a:ext>
            </a:extLst>
          </p:cNvPr>
          <p:cNvSpPr txBox="1"/>
          <p:nvPr userDrawn="1"/>
        </p:nvSpPr>
        <p:spPr>
          <a:xfrm>
            <a:off x="744158" y="366978"/>
            <a:ext cx="1038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tx1"/>
                </a:solidFill>
                <a:latin typeface="Gotham-Black" pitchFamily="2" charset="0"/>
              </a:rPr>
              <a:t>HANDSHAKE MOBILE APP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7317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4F7141-10C9-CF41-A504-00816743E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29"/>
            <a:ext cx="10315100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B7EAA96-6647-CA45-A2B7-08CB910579B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55663" y="1235075"/>
            <a:ext cx="10315100" cy="4854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1D976-8D38-784A-9A2F-587EE73DF792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</p:spTree>
    <p:extLst>
      <p:ext uri="{BB962C8B-B14F-4D97-AF65-F5344CB8AC3E}">
        <p14:creationId xmlns:p14="http://schemas.microsoft.com/office/powerpoint/2010/main" val="50607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4F7141-10C9-CF41-A504-00816743E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30"/>
            <a:ext cx="1038108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83F5D68-7B00-C846-A01E-B2B11A1DCAF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55663" y="1263650"/>
            <a:ext cx="10381088" cy="4957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74A62-907E-BB43-8B4D-ED9D130891C3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</p:spTree>
    <p:extLst>
      <p:ext uri="{BB962C8B-B14F-4D97-AF65-F5344CB8AC3E}">
        <p14:creationId xmlns:p14="http://schemas.microsoft.com/office/powerpoint/2010/main" val="207757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Career Journey w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B887F-8BE0-F14D-9A13-E4E34D64E670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9F473-3954-E64B-8754-1CD7148B39D7}"/>
              </a:ext>
            </a:extLst>
          </p:cNvPr>
          <p:cNvSpPr txBox="1"/>
          <p:nvPr userDrawn="1"/>
        </p:nvSpPr>
        <p:spPr>
          <a:xfrm>
            <a:off x="9033333" y="4241696"/>
            <a:ext cx="300626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We can assist you with exploring your major pathways and help you to select a career that is congruent with who you are and what you value.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22F14-F1E2-0F44-B5C3-75FBB17D4927}"/>
              </a:ext>
            </a:extLst>
          </p:cNvPr>
          <p:cNvSpPr txBox="1"/>
          <p:nvPr userDrawn="1"/>
        </p:nvSpPr>
        <p:spPr>
          <a:xfrm>
            <a:off x="9033332" y="3992187"/>
            <a:ext cx="30062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rPr>
              <a:t>EXPLORE CAREER &amp; MAJORS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B5D71-A271-EC4A-88E0-AA878FCF587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1731" y="4057670"/>
            <a:ext cx="0" cy="669987"/>
          </a:xfrm>
          <a:prstGeom prst="line">
            <a:avLst/>
          </a:prstGeom>
          <a:ln w="19050" cap="rnd">
            <a:solidFill>
              <a:srgbClr val="A9AE07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632F16-A22B-7140-89ED-00B4AE97D879}"/>
              </a:ext>
            </a:extLst>
          </p:cNvPr>
          <p:cNvSpPr txBox="1"/>
          <p:nvPr userDrawn="1"/>
        </p:nvSpPr>
        <p:spPr>
          <a:xfrm>
            <a:off x="9033333" y="1779456"/>
            <a:ext cx="305706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We can help you identify potential options using a combination of self-evaluation questions and career assessments.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8DF92-C337-CA4D-A64A-8AF2D4E3F8B3}"/>
              </a:ext>
            </a:extLst>
          </p:cNvPr>
          <p:cNvSpPr txBox="1"/>
          <p:nvPr userDrawn="1"/>
        </p:nvSpPr>
        <p:spPr>
          <a:xfrm>
            <a:off x="9033333" y="1529947"/>
            <a:ext cx="25953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rPr>
              <a:t>DISCOVER YOURSELF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F2BC6-DDB1-334B-B1B6-DDB39BFDC11A}"/>
              </a:ext>
            </a:extLst>
          </p:cNvPr>
          <p:cNvCxnSpPr/>
          <p:nvPr userDrawn="1"/>
        </p:nvCxnSpPr>
        <p:spPr>
          <a:xfrm flipV="1">
            <a:off x="8891731" y="1595430"/>
            <a:ext cx="0" cy="669987"/>
          </a:xfrm>
          <a:prstGeom prst="line">
            <a:avLst/>
          </a:prstGeom>
          <a:ln w="19050" cap="rnd">
            <a:solidFill>
              <a:srgbClr val="0081AB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3D2DF1-1AC1-C940-BA7D-A448BEB27028}"/>
              </a:ext>
            </a:extLst>
          </p:cNvPr>
          <p:cNvSpPr txBox="1"/>
          <p:nvPr userDrawn="1"/>
        </p:nvSpPr>
        <p:spPr>
          <a:xfrm>
            <a:off x="854964" y="4241696"/>
            <a:ext cx="24896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We can assist you in developing the skills you need to have a competitive advantage in your full-time job search.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2C2DB-C475-E84A-806F-0A471594D8F7}"/>
              </a:ext>
            </a:extLst>
          </p:cNvPr>
          <p:cNvSpPr txBox="1"/>
          <p:nvPr userDrawn="1"/>
        </p:nvSpPr>
        <p:spPr>
          <a:xfrm>
            <a:off x="994164" y="3992187"/>
            <a:ext cx="23504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en-IN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rPr>
              <a:t>DEVELOP SKILLS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69D64B-C884-BB4D-B65C-4B9A0A37DF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6908" y="4057670"/>
            <a:ext cx="0" cy="669987"/>
          </a:xfrm>
          <a:prstGeom prst="line">
            <a:avLst/>
          </a:prstGeom>
          <a:ln w="19050" cap="rnd">
            <a:solidFill>
              <a:srgbClr val="F4911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6D5002-CF06-1348-81B3-D0822AB9B9C2}"/>
              </a:ext>
            </a:extLst>
          </p:cNvPr>
          <p:cNvSpPr txBox="1"/>
          <p:nvPr userDrawn="1"/>
        </p:nvSpPr>
        <p:spPr>
          <a:xfrm>
            <a:off x="749309" y="1779456"/>
            <a:ext cx="259533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We have events and resources designed to help you to prepare for the job search process and connect you to opportunities.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3C408-A6CD-3C4D-8690-29F1B78E8A24}"/>
              </a:ext>
            </a:extLst>
          </p:cNvPr>
          <p:cNvSpPr txBox="1"/>
          <p:nvPr userDrawn="1"/>
        </p:nvSpPr>
        <p:spPr>
          <a:xfrm>
            <a:off x="994164" y="1529947"/>
            <a:ext cx="23504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en-IN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rPr>
              <a:t>PURSUE YOUR GOALS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7C2FE1-9BED-DB4B-945E-B8BC558D1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6908" y="1595430"/>
            <a:ext cx="0" cy="669987"/>
          </a:xfrm>
          <a:prstGeom prst="line">
            <a:avLst/>
          </a:prstGeom>
          <a:ln w="19050" cap="rnd">
            <a:solidFill>
              <a:srgbClr val="D8123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9E6B16-C287-AB41-80C0-5ED905041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339" y="886303"/>
            <a:ext cx="5735295" cy="5443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158684-F7B8-7344-AA54-D905AEBAFAD3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CAREER JOURNEY MODEL</a:t>
            </a:r>
          </a:p>
        </p:txBody>
      </p:sp>
    </p:spTree>
    <p:extLst>
      <p:ext uri="{BB962C8B-B14F-4D97-AF65-F5344CB8AC3E}">
        <p14:creationId xmlns:p14="http://schemas.microsoft.com/office/powerpoint/2010/main" val="316121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4F7141-10C9-CF41-A504-00816743E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29"/>
            <a:ext cx="10523188" cy="3335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890A591E-F96A-7A44-9802-3B057314E98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854963" y="1256327"/>
            <a:ext cx="10523189" cy="4957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B887F-8BE0-F14D-9A13-E4E34D64E670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</p:spTree>
    <p:extLst>
      <p:ext uri="{BB962C8B-B14F-4D97-AF65-F5344CB8AC3E}">
        <p14:creationId xmlns:p14="http://schemas.microsoft.com/office/powerpoint/2010/main" val="1705081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6D53013-9CD2-3645-B874-92E1F7DE4BA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Marketing Slide">
    <p:bg>
      <p:bgPr>
        <a:solidFill>
          <a:srgbClr val="D8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48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Connect ">
    <p:bg>
      <p:bgPr>
        <a:solidFill>
          <a:srgbClr val="D8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9C1169-FF4C-1140-9E0A-1278AF004B3A}"/>
              </a:ext>
            </a:extLst>
          </p:cNvPr>
          <p:cNvSpPr txBox="1"/>
          <p:nvPr userDrawn="1"/>
        </p:nvSpPr>
        <p:spPr>
          <a:xfrm>
            <a:off x="707541" y="830447"/>
            <a:ext cx="107613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latin typeface="Gotham-Book" pitchFamily="2" charset="0"/>
              </a:rPr>
              <a:t>Connect with us on social media for </a:t>
            </a:r>
            <a:br>
              <a:rPr lang="en-US" sz="3200" b="0" i="0" dirty="0">
                <a:solidFill>
                  <a:schemeClr val="bg1"/>
                </a:solidFill>
                <a:latin typeface="Gotham-Book" pitchFamily="2" charset="0"/>
              </a:rPr>
            </a:br>
            <a:r>
              <a:rPr lang="en-US" sz="3200" b="0" i="0" dirty="0">
                <a:solidFill>
                  <a:schemeClr val="bg1"/>
                </a:solidFill>
                <a:latin typeface="Gotham-Book" pitchFamily="2" charset="0"/>
              </a:rPr>
              <a:t>updates, events, information, and more. 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endParaRPr lang="en-US" sz="3200" b="1" dirty="0">
              <a:solidFill>
                <a:schemeClr val="bg1"/>
              </a:solidFill>
              <a:latin typeface="Avenir Black" panose="02000503020000020003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Avenir Black" panose="02000503020000020003" pitchFamily="2" charset="0"/>
              </a:rPr>
              <a:t>@RUTGERSCAREERS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endParaRPr lang="en-US" sz="3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B6CD4-3710-6D4A-9589-563035C791E8}"/>
              </a:ext>
            </a:extLst>
          </p:cNvPr>
          <p:cNvSpPr txBox="1"/>
          <p:nvPr userDrawn="1"/>
        </p:nvSpPr>
        <p:spPr>
          <a:xfrm>
            <a:off x="707541" y="4761137"/>
            <a:ext cx="107613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Gotham-Book" pitchFamily="2" charset="0"/>
              </a:rPr>
              <a:t/>
            </a:r>
            <a:br>
              <a:rPr lang="en-US" sz="2800" b="0" i="0" dirty="0">
                <a:solidFill>
                  <a:schemeClr val="bg1"/>
                </a:solidFill>
                <a:latin typeface="Gotham-Book" pitchFamily="2" charset="0"/>
              </a:rPr>
            </a:br>
            <a:r>
              <a:rPr lang="en-US" sz="2800" b="0" i="0" dirty="0">
                <a:solidFill>
                  <a:schemeClr val="bg1"/>
                </a:solidFill>
                <a:latin typeface="Gotham-Book" pitchFamily="2" charset="0"/>
              </a:rPr>
              <a:t>Start your career journey and explore our website at: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r>
              <a:rPr lang="en-US" sz="3600" b="1" i="0" dirty="0">
                <a:solidFill>
                  <a:schemeClr val="bg1"/>
                </a:solidFill>
                <a:latin typeface="Gotham-Black" pitchFamily="2" charset="0"/>
              </a:rPr>
              <a:t>CAREERS.RUTGERS.EDU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</a:br>
            <a:endParaRPr lang="en-US" sz="3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DD8EF-97F5-9B4E-AFE6-F18B0B714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1624" y="2445543"/>
            <a:ext cx="4754177" cy="13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6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End Slide">
    <p:bg>
      <p:bgPr>
        <a:solidFill>
          <a:srgbClr val="D8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9ED7F98F-3FAC-434E-97FC-C89BB9DB0B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466234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Gotham-Bold" pitchFamily="2" charset="0"/>
              </a:rPr>
              <a:t/>
            </a:r>
            <a:br>
              <a:rPr lang="en-US" altLang="en-US" b="1" dirty="0">
                <a:solidFill>
                  <a:schemeClr val="bg1"/>
                </a:solidFill>
                <a:latin typeface="Gotham-Bold" pitchFamily="2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  <a:br>
              <a:rPr lang="en-US" altLang="en-US" b="1" dirty="0">
                <a:solidFill>
                  <a:schemeClr val="bg1"/>
                </a:solidFill>
                <a:latin typeface="Gotham-Bold" pitchFamily="2" charset="0"/>
              </a:rPr>
            </a:br>
            <a:r>
              <a:rPr lang="en-US" altLang="en-US" dirty="0">
                <a:solidFill>
                  <a:schemeClr val="bg1"/>
                </a:solidFill>
                <a:latin typeface="Gotham-Book" pitchFamily="2" charset="0"/>
              </a:rPr>
              <a:t>Rutgers, The State University of New Jersey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30B0D-4D58-1C47-AE85-D9A25B11C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74" y="1999445"/>
            <a:ext cx="4961052" cy="2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Objective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 rot="5400000">
            <a:off x="2821357" y="3125486"/>
            <a:ext cx="5628613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505C0-C339-F04C-B90B-7D618F959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8" y="1066674"/>
            <a:ext cx="5655611" cy="3992196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916F77F-B293-514A-B8D2-5344A6EE2A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040" y="1542382"/>
            <a:ext cx="5181921" cy="2769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FontTx/>
              <a:buNone/>
              <a:defRPr sz="2000" b="1" i="0" baseline="0">
                <a:solidFill>
                  <a:schemeClr val="tx1"/>
                </a:solidFill>
                <a:latin typeface="Gotham-Black" pitchFamily="2" charset="0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BDA5-01BA-EA40-B471-525DA852A461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CDFC169A-0738-A144-9693-D6F886CFED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93012" y="1936156"/>
            <a:ext cx="5210949" cy="40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7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1D19F4-3D4B-4FAD-9421-EDCE876C2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964" y="1475429"/>
            <a:ext cx="3817397" cy="443089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29"/>
            <a:ext cx="8668657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9BB914-DE6B-2F41-BDD2-698B4C8A6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2215" y="1503129"/>
            <a:ext cx="6690360" cy="2769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FontTx/>
              <a:buNone/>
              <a:defRPr sz="2000" b="1" i="0" baseline="0">
                <a:solidFill>
                  <a:schemeClr val="tx1"/>
                </a:solidFill>
                <a:latin typeface="Gotham-Black" pitchFamily="2" charset="0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0816D-19E1-FA47-AB07-E681775638A4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7F95421F-5E38-BA43-A484-5672BEE52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5588" y="1845895"/>
            <a:ext cx="6690360" cy="40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0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CAA3-ECF0-664B-AD46-0D8E8F9DB07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4F7141-10C9-CF41-A504-00816743E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29"/>
            <a:ext cx="10473971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632C2-2EFC-334A-B219-89201C52B0F2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4456022-DEC5-6146-AE2D-4BA3ADDA4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714" y="1132051"/>
            <a:ext cx="10473971" cy="5028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1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EB521F-6E45-4C0F-B2C6-3FCB89DB1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963" y="1620040"/>
            <a:ext cx="2826459" cy="4461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A86125-D915-431F-B5E7-AB2E6D124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0762" y="1620039"/>
            <a:ext cx="2334807" cy="2196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4C0F1E-4140-4615-9341-8856ECAB0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0762" y="4033520"/>
            <a:ext cx="2334807" cy="2047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3FED7918-5DFA-7F4C-816A-18219DD7427F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806BE-3D5C-0947-A417-BFCC1B863801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rgbClr val="D8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8C8C4B-A136-CD4D-8662-FBC31AC21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964" y="484629"/>
            <a:ext cx="10756465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 i="0">
                <a:solidFill>
                  <a:schemeClr val="tx1">
                    <a:lumMod val="85000"/>
                    <a:lumOff val="15000"/>
                  </a:schemeClr>
                </a:solidFill>
                <a:latin typeface="Gotham-Blac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07727E2-F580-2E48-B531-ADF29DFBD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1108" y="1630561"/>
            <a:ext cx="5080321" cy="2769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FontTx/>
              <a:buNone/>
              <a:defRPr sz="2000" b="1" i="0" baseline="0">
                <a:solidFill>
                  <a:schemeClr val="tx1"/>
                </a:solidFill>
                <a:latin typeface="Gotham-Black" pitchFamily="2" charset="0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37351-D158-EA45-A363-5064CFD3B2FE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careers.rutgers.edu/pursue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C095CCA5-A123-9C45-95F7-567A250E3E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7983" y="2020272"/>
            <a:ext cx="5210949" cy="40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60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3491B9-1CD8-0E4A-B891-CAB129174D4B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54D86DAA-B613-6C46-B9BB-CDC402EB0F33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DE664-1920-E741-A215-19128EE0AA74}"/>
              </a:ext>
            </a:extLst>
          </p:cNvPr>
          <p:cNvSpPr txBox="1"/>
          <p:nvPr userDrawn="1"/>
        </p:nvSpPr>
        <p:spPr>
          <a:xfrm>
            <a:off x="754123" y="422284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CAREERS.RUTGERS.EDU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E232E-8004-5844-8171-B8FC71449826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F696B-A2AC-2948-A619-4FC3F49BC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847" y="1503067"/>
            <a:ext cx="6575320" cy="4372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51C5F-C104-1647-909B-3D38C3BD8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093F62-FAC6-0B4C-A6FB-7BDE9E0F2875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Soka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B575D1-5523-5E40-BD4D-08A0DC7D81C4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332D036-5D66-354A-AA3E-164B549278A6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9BB36-226A-C34D-8EF8-EDB01A81819C}"/>
              </a:ext>
            </a:extLst>
          </p:cNvPr>
          <p:cNvSpPr txBox="1"/>
          <p:nvPr userDrawn="1"/>
        </p:nvSpPr>
        <p:spPr>
          <a:xfrm>
            <a:off x="742871" y="405077"/>
            <a:ext cx="1072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CAREER EXPLOREDER BY SOKANU SELF ASSESSMENT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4C0DD-817A-8947-A324-422B9345C9A7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91D1BC-1E70-7F4A-9B20-7AF0C326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654" y="1512153"/>
            <a:ext cx="6675418" cy="4179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8BA054-2E36-3A42-8E76-9A7ECDE19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02E63F-FB2B-0D44-BA0D-84A0DF4ED467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CAREERS.RUTGERS.EDU/SOKANU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sue - Goin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1FB9CE-1B7B-E84F-8F35-7F7A131CA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8379" y="1505216"/>
            <a:ext cx="6631485" cy="4081392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8550DDF-A65C-DB47-AC7D-6106D8C41E58}"/>
              </a:ext>
            </a:extLst>
          </p:cNvPr>
          <p:cNvSpPr/>
          <p:nvPr userDrawn="1"/>
        </p:nvSpPr>
        <p:spPr>
          <a:xfrm>
            <a:off x="854964" y="951680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F3EC2C-AB66-1744-A3FB-5B4E6652C59F}"/>
              </a:ext>
            </a:extLst>
          </p:cNvPr>
          <p:cNvSpPr/>
          <p:nvPr userDrawn="1"/>
        </p:nvSpPr>
        <p:spPr>
          <a:xfrm>
            <a:off x="0" y="6453249"/>
            <a:ext cx="12192000" cy="45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E6152-4E17-4942-BB39-5A3800AD08E6}"/>
              </a:ext>
            </a:extLst>
          </p:cNvPr>
          <p:cNvSpPr txBox="1"/>
          <p:nvPr userDrawn="1"/>
        </p:nvSpPr>
        <p:spPr>
          <a:xfrm>
            <a:off x="742871" y="405077"/>
            <a:ext cx="866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latin typeface="Gotham-Black" pitchFamily="2" charset="0"/>
              </a:rPr>
              <a:t>GOINGLOBAL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D3AE82-7379-8B46-817D-CF2B479C91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54" y="1235767"/>
            <a:ext cx="7046667" cy="56222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79D3EB-300C-A345-BD70-783B6DA68B18}"/>
              </a:ext>
            </a:extLst>
          </p:cNvPr>
          <p:cNvSpPr txBox="1"/>
          <p:nvPr userDrawn="1"/>
        </p:nvSpPr>
        <p:spPr>
          <a:xfrm>
            <a:off x="46689" y="6522524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Gotham-Bold" pitchFamily="2" charset="0"/>
              </a:rPr>
              <a:t>careers.rutgers.edu/develop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99674C-E662-8F4A-9E17-04A5D95453B4}"/>
              </a:ext>
            </a:extLst>
          </p:cNvPr>
          <p:cNvSpPr txBox="1"/>
          <p:nvPr userDrawn="1"/>
        </p:nvSpPr>
        <p:spPr>
          <a:xfrm>
            <a:off x="2476954" y="922541"/>
            <a:ext cx="694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accent1"/>
                </a:solidFill>
                <a:latin typeface="Gotham-Medium" pitchFamily="2" charset="0"/>
              </a:rPr>
              <a:t>CAREERS.RUTGERS.EDU/GOINGLOBAL</a:t>
            </a:r>
            <a:endParaRPr lang="en-US" sz="1600" b="0" i="0" dirty="0">
              <a:latin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5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68" r:id="rId3"/>
    <p:sldLayoutId id="2147483661" r:id="rId4"/>
    <p:sldLayoutId id="2147483662" r:id="rId5"/>
    <p:sldLayoutId id="2147483666" r:id="rId6"/>
    <p:sldLayoutId id="2147483670" r:id="rId7"/>
    <p:sldLayoutId id="2147483684" r:id="rId8"/>
    <p:sldLayoutId id="2147483679" r:id="rId9"/>
    <p:sldLayoutId id="2147483685" r:id="rId10"/>
    <p:sldLayoutId id="2147483686" r:id="rId11"/>
    <p:sldLayoutId id="2147483687" r:id="rId12"/>
    <p:sldLayoutId id="2147483688" r:id="rId13"/>
    <p:sldLayoutId id="2147483677" r:id="rId14"/>
    <p:sldLayoutId id="2147483690" r:id="rId15"/>
    <p:sldLayoutId id="2147483692" r:id="rId16"/>
    <p:sldLayoutId id="2147483691" r:id="rId17"/>
    <p:sldLayoutId id="2147483663" r:id="rId18"/>
    <p:sldLayoutId id="2147483671" r:id="rId19"/>
    <p:sldLayoutId id="2147483672" r:id="rId20"/>
    <p:sldLayoutId id="2147483689" r:id="rId21"/>
    <p:sldLayoutId id="2147483675" r:id="rId22"/>
    <p:sldLayoutId id="2147483667" r:id="rId23"/>
    <p:sldLayoutId id="21474836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s-residents.aamc.org/" TargetMode="External"/><Relationship Id="rId3" Type="http://schemas.openxmlformats.org/officeDocument/2006/relationships/hyperlink" Target="https://www.petersons.com/" TargetMode="External"/><Relationship Id="rId7" Type="http://schemas.openxmlformats.org/officeDocument/2006/relationships/hyperlink" Target="https://www.lsac.or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ophas.org/" TargetMode="External"/><Relationship Id="rId5" Type="http://schemas.openxmlformats.org/officeDocument/2006/relationships/hyperlink" Target="http://www.usnews.com/" TargetMode="External"/><Relationship Id="rId4" Type="http://schemas.openxmlformats.org/officeDocument/2006/relationships/hyperlink" Target="http://www.gradschoo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5D1355-D52E-4043-BBD7-0961F6B1E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Sylvia D. Cordero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A458D4-B6E8-8E42-AF17-EABBBEB1E7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4656" y="5505858"/>
            <a:ext cx="7458430" cy="851399"/>
          </a:xfrm>
        </p:spPr>
        <p:txBody>
          <a:bodyPr/>
          <a:lstStyle/>
          <a:p>
            <a:r>
              <a:rPr lang="en-US" dirty="0" smtClean="0"/>
              <a:t>Career Development Specialist</a:t>
            </a:r>
          </a:p>
          <a:p>
            <a:r>
              <a:rPr lang="en-US" dirty="0" smtClean="0"/>
              <a:t>The Office of Career Exploration and Success 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608CAD2-AE42-3345-9953-EA2A85D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751" y="4040369"/>
            <a:ext cx="7893843" cy="553998"/>
          </a:xfrm>
        </p:spPr>
        <p:txBody>
          <a:bodyPr/>
          <a:lstStyle/>
          <a:p>
            <a:r>
              <a:rPr lang="en-US" dirty="0" smtClean="0"/>
              <a:t>What’s Next – Graduate School?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1" b="29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51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STATEMENT/STATEMENT OF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600825" y="1533525"/>
            <a:ext cx="4656860" cy="46266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genuine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on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be cliché or generic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specific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Write your story –  (sad or happy) what or whom had influenced you and what are your experiences?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your personal motivations to pursue your studies in this field?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more information visit: </a:t>
            </a:r>
            <a:r>
              <a:rPr lang="en-US" b="1" dirty="0" smtClean="0"/>
              <a:t>careers.Rutgers.edu &gt; Pursue your Goals &gt; Consider Graduate School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0150"/>
            <a:ext cx="5343525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72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9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1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7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09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2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34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5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7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0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7A977-39B8-2440-A5A6-E4669C730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F67FC-0DF9-8B4F-94E4-4175CF3D8B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Objective #1 </a:t>
            </a:r>
            <a:r>
              <a:rPr lang="en-US" sz="2000" dirty="0" smtClean="0"/>
              <a:t>—Considering </a:t>
            </a:r>
            <a:r>
              <a:rPr lang="en-US" dirty="0"/>
              <a:t>g</a:t>
            </a:r>
            <a:r>
              <a:rPr lang="en-US" sz="2000" dirty="0" smtClean="0"/>
              <a:t>raduate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Objective </a:t>
            </a:r>
            <a:r>
              <a:rPr lang="en-US" sz="2000" dirty="0"/>
              <a:t>#2 — </a:t>
            </a:r>
            <a:r>
              <a:rPr lang="en-US" sz="2000" dirty="0" smtClean="0"/>
              <a:t>Is </a:t>
            </a:r>
            <a:r>
              <a:rPr lang="en-US" dirty="0"/>
              <a:t>g</a:t>
            </a:r>
            <a:r>
              <a:rPr lang="en-US" sz="2000" dirty="0" smtClean="0"/>
              <a:t>raduate </a:t>
            </a:r>
            <a:r>
              <a:rPr lang="en-US" dirty="0"/>
              <a:t>s</a:t>
            </a:r>
            <a:r>
              <a:rPr lang="en-US" dirty="0" smtClean="0"/>
              <a:t>chool for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Objective </a:t>
            </a:r>
            <a:r>
              <a:rPr lang="en-US" sz="2000" dirty="0"/>
              <a:t>#3 — </a:t>
            </a:r>
            <a:r>
              <a:rPr lang="en-US" dirty="0"/>
              <a:t>Evaluate a </a:t>
            </a:r>
            <a:r>
              <a:rPr lang="en-US" dirty="0" smtClean="0"/>
              <a:t>program – What to look for?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Objective </a:t>
            </a:r>
            <a:r>
              <a:rPr lang="en-US" sz="2000" dirty="0"/>
              <a:t>#4 — </a:t>
            </a:r>
            <a:r>
              <a:rPr lang="en-US" sz="2000" dirty="0" smtClean="0"/>
              <a:t>What do you need for the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Objective #5 – Resources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64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8AF3AF-AD6E-CE40-B33D-12D9EB02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GRADUATE SCHOOL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D75E2-6341-4543-AF36-083D3F8F12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2215" y="1503129"/>
            <a:ext cx="6690360" cy="276999"/>
          </a:xfrm>
        </p:spPr>
        <p:txBody>
          <a:bodyPr/>
          <a:lstStyle/>
          <a:p>
            <a:r>
              <a:rPr lang="en-US" dirty="0" smtClean="0"/>
              <a:t>IS GRADUATE SCHOOL FOR YOU?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DC476-3EE1-9D4E-8051-FBB858BD6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 are you considering graduate school?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your career goals?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Which graduate program is the most suited for your career goals?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you aware of any academic challenges?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you have the financial resources to complete your degree?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your career passion reflected in your academic background and experience?</a:t>
            </a:r>
            <a:endParaRPr lang="en-US" sz="20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1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115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131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REASONS TO CHOOSE GRADUATE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05588" y="1475429"/>
            <a:ext cx="6690360" cy="4430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tight economy and graduate school is a good way to avoid the job 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link between an undergraduate major and career is not well define.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Uncertain about obtaining a job with the undergraduate major.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</a:t>
            </a:r>
            <a:r>
              <a:rPr lang="en-US" dirty="0"/>
              <a:t>‘</a:t>
            </a:r>
            <a:r>
              <a:rPr lang="en-US" dirty="0" smtClean="0"/>
              <a:t>hot’ career </a:t>
            </a:r>
            <a:r>
              <a:rPr lang="en-US" dirty="0"/>
              <a:t>industry </a:t>
            </a:r>
            <a:r>
              <a:rPr lang="en-US" dirty="0" smtClean="0"/>
              <a:t>and you want </a:t>
            </a:r>
            <a:r>
              <a:rPr lang="en-US" dirty="0"/>
              <a:t>to </a:t>
            </a:r>
            <a:r>
              <a:rPr lang="en-US" dirty="0" smtClean="0"/>
              <a:t>be one of the first ones to apply </a:t>
            </a:r>
            <a:r>
              <a:rPr lang="en-US" dirty="0"/>
              <a:t>to </a:t>
            </a:r>
            <a:r>
              <a:rPr lang="en-US" dirty="0" smtClean="0"/>
              <a:t>a relevant </a:t>
            </a:r>
            <a:r>
              <a:rPr lang="en-US" dirty="0"/>
              <a:t>graduate </a:t>
            </a:r>
            <a:r>
              <a:rPr lang="en-US" dirty="0" smtClean="0"/>
              <a:t>program.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Graduate School is </a:t>
            </a:r>
            <a:r>
              <a:rPr lang="en-US" dirty="0" smtClean="0"/>
              <a:t>not </a:t>
            </a:r>
            <a:r>
              <a:rPr lang="en-US" dirty="0"/>
              <a:t>designed to explore or ‘try things out’ in the same way as an undergraduate degree.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Graduate </a:t>
            </a:r>
            <a:r>
              <a:rPr lang="en-US" dirty="0"/>
              <a:t>school is a significant investment in time and money, so you want to make sure you are serious about embarking on the journey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60DA-86DE-0A49-8154-5DFB5619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597843"/>
              </p:ext>
            </p:extLst>
          </p:nvPr>
        </p:nvGraphicFramePr>
        <p:xfrm>
          <a:off x="1358492" y="1093648"/>
          <a:ext cx="9466913" cy="510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5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31E783-186E-824E-BC04-AC8C272A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" y="484629"/>
            <a:ext cx="10756465" cy="332399"/>
          </a:xfrm>
        </p:spPr>
        <p:txBody>
          <a:bodyPr/>
          <a:lstStyle/>
          <a:p>
            <a:r>
              <a:rPr lang="en-US" altLang="en-US" dirty="0" smtClean="0">
                <a:latin typeface="Gotham-Black"/>
              </a:rPr>
              <a:t>THE APPLICATION</a:t>
            </a:r>
            <a:endParaRPr lang="en-US" dirty="0">
              <a:latin typeface="Gotham-Black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C1C94C-EC4A-9E40-8A1A-2B02C92CBC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1386" y="1143090"/>
            <a:ext cx="6198097" cy="553998"/>
          </a:xfrm>
        </p:spPr>
        <p:txBody>
          <a:bodyPr/>
          <a:lstStyle/>
          <a:p>
            <a:r>
              <a:rPr lang="en-US" altLang="en-US" dirty="0" smtClean="0">
                <a:latin typeface="Gotham-Black"/>
              </a:rPr>
              <a:t>COMPONENTS OF THE GRADUATE APPLICATION</a:t>
            </a:r>
            <a:endParaRPr lang="en-US" altLang="en-US" dirty="0">
              <a:latin typeface="Gotham-Black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E6925-5A0B-034B-8371-41A36C9A44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4085" y="1620039"/>
            <a:ext cx="8083115" cy="48093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Transcripts 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Point Average (GPA)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Standardized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scores (e.g., GRE,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MAT, GMAT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LSAT, MCAT, TOEFL or IELTS (international students))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Letters of recommendation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 experience, internships, service-learning,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Resume/Curriculum Vitae (CV)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 Statement/Statement of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Curricular activities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r="32191"/>
          <a:stretch>
            <a:fillRect/>
          </a:stretch>
        </p:blipFill>
        <p:spPr>
          <a:xfrm>
            <a:off x="854963" y="1326995"/>
            <a:ext cx="2826459" cy="4754215"/>
          </a:xfrm>
        </p:spPr>
      </p:pic>
    </p:spTree>
    <p:extLst>
      <p:ext uri="{BB962C8B-B14F-4D97-AF65-F5344CB8AC3E}">
        <p14:creationId xmlns:p14="http://schemas.microsoft.com/office/powerpoint/2010/main" val="68808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r="257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964" y="484629"/>
            <a:ext cx="8668657" cy="664797"/>
          </a:xfrm>
        </p:spPr>
        <p:txBody>
          <a:bodyPr/>
          <a:lstStyle/>
          <a:p>
            <a:r>
              <a:rPr lang="en-US" altLang="en-US" dirty="0">
                <a:latin typeface="Gotham-Black"/>
              </a:rPr>
              <a:t>THE APPLICATION</a:t>
            </a:r>
            <a:r>
              <a:rPr lang="en-US" altLang="en-US" dirty="0">
                <a:latin typeface="Cambria" panose="02040503050406030204" pitchFamily="18" charset="0"/>
              </a:rPr>
              <a:t/>
            </a:r>
            <a:br>
              <a:rPr lang="en-US" altLang="en-US" dirty="0"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92215" y="1503129"/>
            <a:ext cx="6690360" cy="276999"/>
          </a:xfrm>
        </p:spPr>
        <p:txBody>
          <a:bodyPr/>
          <a:lstStyle/>
          <a:p>
            <a:r>
              <a:rPr lang="en-US" altLang="en-US" dirty="0" smtClean="0">
                <a:latin typeface="Gotham-Black"/>
              </a:rPr>
              <a:t>WHAT YOU NEED TO KNOW &amp; ASK</a:t>
            </a:r>
            <a:endParaRPr lang="en-US" dirty="0">
              <a:latin typeface="Gotham-Black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When are the application deadlines?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When should I take the entrance exam?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Do I need to have tax information available to apply for financial aid?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Which loan providers are available to 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need-based and merit-based funding opportunities are available?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9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r="27196"/>
          <a:stretch>
            <a:fillRect/>
          </a:stretch>
        </p:blipFill>
        <p:spPr>
          <a:xfrm>
            <a:off x="855663" y="1474788"/>
            <a:ext cx="3816350" cy="47069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WHERE TO LOOK?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05588" y="1845895"/>
            <a:ext cx="6690360" cy="43358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Studying for entrance test and searching programs – Handshake &gt; Career Center &gt; Resources &gt; Testing &amp; Education Reference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Peterson’s </a:t>
            </a:r>
            <a:r>
              <a:rPr lang="en-US" dirty="0"/>
              <a:t>Guide -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www.petersons.com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Searching graduate programs – </a:t>
            </a:r>
            <a:r>
              <a:rPr lang="en-US" dirty="0" smtClean="0">
                <a:hlinkClick r:id="rId4"/>
              </a:rPr>
              <a:t>www.gradschool.com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Ranking Graduate programs – </a:t>
            </a:r>
            <a:r>
              <a:rPr lang="en-US" dirty="0" smtClean="0">
                <a:hlinkClick r:id="rId5"/>
              </a:rPr>
              <a:t>www.usnews.com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Centralized application for public health programs -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://sophas.org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Centralized application for law </a:t>
            </a:r>
            <a:r>
              <a:rPr lang="en-US" dirty="0"/>
              <a:t>school programs -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www.lsac.org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Applying to medical </a:t>
            </a:r>
            <a:r>
              <a:rPr lang="en-US" dirty="0"/>
              <a:t>school with AMCAS -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students-residents.aamc.org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0C2C"/>
      </a:accent1>
      <a:accent2>
        <a:srgbClr val="DB576C"/>
      </a:accent2>
      <a:accent3>
        <a:srgbClr val="EEB5BE"/>
      </a:accent3>
      <a:accent4>
        <a:srgbClr val="F9E5EA"/>
      </a:accent4>
      <a:accent5>
        <a:srgbClr val="D5D5D5"/>
      </a:accent5>
      <a:accent6>
        <a:srgbClr val="A9A9A9"/>
      </a:accent6>
      <a:hlink>
        <a:srgbClr val="797979"/>
      </a:hlink>
      <a:folHlink>
        <a:srgbClr val="CD0C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er Journey - Pursue Your Goals" id="{FA40D4C8-F5D9-4C4B-AC84-04388C04C6EC}" vid="{0C740723-31D2-494B-B5CE-62765ABE9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2709</TotalTime>
  <Words>506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Avenir Black</vt:lpstr>
      <vt:lpstr>Avenir Light</vt:lpstr>
      <vt:lpstr>Calibri</vt:lpstr>
      <vt:lpstr>Calibri Light</vt:lpstr>
      <vt:lpstr>Cambria</vt:lpstr>
      <vt:lpstr>Gotham-Black</vt:lpstr>
      <vt:lpstr>Gotham-Bold</vt:lpstr>
      <vt:lpstr>Gotham-Book</vt:lpstr>
      <vt:lpstr>Gotham-Medium</vt:lpstr>
      <vt:lpstr>Roboto Medium</vt:lpstr>
      <vt:lpstr>Office Theme</vt:lpstr>
      <vt:lpstr>What’s Next – Graduate School? </vt:lpstr>
      <vt:lpstr>PowerPoint Presentation</vt:lpstr>
      <vt:lpstr>PowerPoint Presentation</vt:lpstr>
      <vt:lpstr>CONSIDERING GRADUATE SCHOOL</vt:lpstr>
      <vt:lpstr>WRONG REASONS TO CHOOSE GRADUATE SCHOOL</vt:lpstr>
      <vt:lpstr>THINGS TO CONSIDER</vt:lpstr>
      <vt:lpstr>THE APPLICATION</vt:lpstr>
      <vt:lpstr>THE APPLICATION </vt:lpstr>
      <vt:lpstr>Resources</vt:lpstr>
      <vt:lpstr>PERSONAL STATEMENT/STATEMENT OF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 CREDIT FOR YOUR INTERNSHIP</dc:title>
  <dc:creator>Kaitlyn Zullo</dc:creator>
  <cp:lastModifiedBy>Sylvia Cordero</cp:lastModifiedBy>
  <cp:revision>42</cp:revision>
  <cp:lastPrinted>2018-12-18T22:29:01Z</cp:lastPrinted>
  <dcterms:created xsi:type="dcterms:W3CDTF">2018-12-18T00:05:10Z</dcterms:created>
  <dcterms:modified xsi:type="dcterms:W3CDTF">2019-10-17T19:16:23Z</dcterms:modified>
</cp:coreProperties>
</file>