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10"/>
  </p:notesMasterIdLst>
  <p:sldIdLst>
    <p:sldId id="256" r:id="rId2"/>
    <p:sldId id="268" r:id="rId3"/>
    <p:sldId id="271" r:id="rId4"/>
    <p:sldId id="266" r:id="rId5"/>
    <p:sldId id="267" r:id="rId6"/>
    <p:sldId id="272" r:id="rId7"/>
    <p:sldId id="270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y Abruzzi" initials="AA" lastIdx="1" clrIdx="0">
    <p:extLst>
      <p:ext uri="{19B8F6BF-5375-455C-9EA6-DF929625EA0E}">
        <p15:presenceInfo xmlns:p15="http://schemas.microsoft.com/office/powerpoint/2012/main" userId="Amy Abruz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C2BCF-1D1E-4C47-A29A-62EEE8B1927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CF024-5D4E-42E9-8E67-F3A22B80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73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61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2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813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3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794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5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80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1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60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1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7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9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2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27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B485E-1FB5-4BF5-9D5D-99DE67F98FBB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6B348B-3496-437F-8721-36AC5E8D92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9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hyperlink" Target="https://go.rutgers.edu/ejbwhatsnex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i_la89u2pl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8939-77A1-414E-9E26-FAF5700C9C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873" y="866454"/>
            <a:ext cx="3176751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800" b="1" dirty="0"/>
              <a:t>What’s Next Fall 2022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F7BAA-F679-474F-84B6-7C0C649BAB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431" y="2367627"/>
            <a:ext cx="3274962" cy="3880773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buFont typeface="Wingdings 3" charset="2"/>
              <a:buChar char="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November 16, 2022</a:t>
            </a:r>
          </a:p>
          <a:p>
            <a:pPr algn="l">
              <a:buFont typeface="Wingdings 3" charset="2"/>
              <a:buChar char="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6:30 – 8:00 PM </a:t>
            </a:r>
          </a:p>
          <a:p>
            <a:pPr algn="l">
              <a:buFont typeface="Wingdings 3" charset="2"/>
              <a:buChar char=""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ZOOM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83212C-E8F2-4E94-867B-08E68C18279C}"/>
              </a:ext>
            </a:extLst>
          </p:cNvPr>
          <p:cNvSpPr txBox="1"/>
          <p:nvPr/>
        </p:nvSpPr>
        <p:spPr>
          <a:xfrm>
            <a:off x="717675" y="5540201"/>
            <a:ext cx="8650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program will be recorded and available on our “What’s Next? Bloustein Undergraduates?” site on Canvas.  Join us at: 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https://go.rutgers.edu/ejbwhatsnext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02581D-2740-128C-2AE2-F3E55C387D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6"/>
          <a:stretch/>
        </p:blipFill>
        <p:spPr bwMode="auto">
          <a:xfrm>
            <a:off x="4315522" y="555628"/>
            <a:ext cx="5704777" cy="4778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76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AF22F-CB2C-12F0-7F61-218CF74F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Tonight’s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DA927-A4A2-4BCF-33E4-6E42E0819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400175"/>
            <a:ext cx="8988252" cy="464118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Moderator:  Natashia Huff, Student Counselor, Student and Academic Services, BSPPP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Speaker:  Amy Abruzzi, Undergraduate Public Health Program Coordinator, BSPPP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Weighing your options &amp; other tips </a:t>
            </a:r>
          </a:p>
          <a:p>
            <a:pPr lvl="1"/>
            <a:endParaRPr lang="en-US" sz="9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Speaker:  Lynn Astorga, Associate Director of Student Recruitment, BSPPP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Graduate study at the Bloustein School of Planning and Public Policy</a:t>
            </a:r>
          </a:p>
          <a:p>
            <a:pPr lvl="1"/>
            <a:endParaRPr lang="en-US" sz="9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Speaker:  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Brittany </a:t>
            </a:r>
            <a:r>
              <a:rPr lang="en-US" sz="18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Gerstik</a:t>
            </a:r>
            <a:r>
              <a:rPr lang="en-US" sz="1800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Graduate Admissions Counselor</a:t>
            </a:r>
            <a:r>
              <a:rPr lang="en-US" dirty="0">
                <a:solidFill>
                  <a:schemeClr val="tx1"/>
                </a:solidFill>
              </a:rPr>
              <a:t>, SPH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Graduate study at the Rutgers School of Public Health </a:t>
            </a:r>
          </a:p>
          <a:p>
            <a:pPr lvl="1"/>
            <a:endParaRPr lang="en-US" sz="10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Discussion with recent alumni/current students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Panel style question &amp; answer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Breakout rooms</a:t>
            </a:r>
          </a:p>
          <a:p>
            <a:endParaRPr lang="en-US" dirty="0"/>
          </a:p>
        </p:txBody>
      </p:sp>
      <p:pic>
        <p:nvPicPr>
          <p:cNvPr id="1026" name="Picture 2" descr="Student and Academic Services Staff – Edward J. Bloustein ...">
            <a:extLst>
              <a:ext uri="{FF2B5EF4-FFF2-40B4-BE49-F238E27FC236}">
                <a16:creationId xmlns:a16="http://schemas.microsoft.com/office/drawing/2014/main" id="{0DD75DEF-A8E7-A90D-43EE-AEE6D0C2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136944"/>
            <a:ext cx="190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372688C-4B28-91C4-09EC-E824935D6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502" y="1804988"/>
            <a:ext cx="19050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udent and Academic Services Staff – Edward J. Bloustein School of  Planning and Public Policy">
            <a:extLst>
              <a:ext uri="{FF2B5EF4-FFF2-40B4-BE49-F238E27FC236}">
                <a16:creationId xmlns:a16="http://schemas.microsoft.com/office/drawing/2014/main" id="{7C2CCD03-34B8-B41A-9FC0-FE308E506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70" y="3467101"/>
            <a:ext cx="1647106" cy="247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8D8B9AB2-B89D-46D4-BAAB-0FC73070209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46" r="21600"/>
          <a:stretch/>
        </p:blipFill>
        <p:spPr>
          <a:xfrm>
            <a:off x="10290808" y="4359957"/>
            <a:ext cx="1776387" cy="236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4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185-BCAB-4737-B231-F1736ADC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4029960" cy="1320800"/>
          </a:xfrm>
        </p:spPr>
        <p:txBody>
          <a:bodyPr>
            <a:normAutofit/>
          </a:bodyPr>
          <a:lstStyle/>
          <a:p>
            <a:r>
              <a:rPr lang="en-US" b="1" dirty="0"/>
              <a:t>Alumni/current student panelist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4E75-3D23-42D4-9645-FF1A7667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8792" y="2134710"/>
            <a:ext cx="5323291" cy="3880773"/>
          </a:xfrm>
        </p:spPr>
        <p:txBody>
          <a:bodyPr>
            <a:normAutofit fontScale="92500"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Arina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Zeng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Bachelor’s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Health Sciences, Univ of Miami ’20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Master’s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 of Public Health (MPH) candidate at Rutgers, School of Public Health, concentration in Public Health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utrition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Currently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completing MPH and working as a communit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health worker in Jersey City.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62AF828-38DA-0ED2-A702-3E21B17B8C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4908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185-BCAB-4737-B231-F1736ADC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/>
              <a:t>Alumni/current student panelist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4E75-3D23-42D4-9645-FF1A7667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90059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Tracey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Prescilla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Glove</a:t>
            </a:r>
          </a:p>
          <a:p>
            <a:pPr marL="0" indent="0">
              <a:buNone/>
            </a:pP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Bachelor’s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Political Science, Temple ‘20 </a:t>
            </a:r>
          </a:p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Master’s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 Master of Public Policy (MPP), Rutgers, Bloustein ‘22</a:t>
            </a:r>
          </a:p>
          <a:p>
            <a:r>
              <a:rPr lang="en-US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Currently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working as program coordinator for Policy and Planning at Sustainable Jersey.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2" name="Picture 11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693BEB76-861C-DF44-820F-D84AFDBD9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46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87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185-BCAB-4737-B231-F1736ADC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/>
              <a:t>Alumni/current student panelist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4E75-3D23-42D4-9645-FF1A7667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Nisha Desai</a:t>
            </a:r>
          </a:p>
          <a:p>
            <a:pPr>
              <a:lnSpc>
                <a:spcPct val="90000"/>
              </a:lnSpc>
            </a:pPr>
            <a:endParaRPr lang="en-US" sz="15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Bachelor’s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Health Administration, Rutgers ’20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Master’s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: Master of Health Administration, Rutgers, Bloustein ’22 </a:t>
            </a:r>
          </a:p>
          <a:p>
            <a:pPr>
              <a:lnSpc>
                <a:spcPct val="90000"/>
              </a:lnSpc>
            </a:pPr>
            <a:endParaRPr lang="en-US" sz="2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Currently</a:t>
            </a:r>
            <a:r>
              <a:rPr lang="en-US" sz="2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working as a Healthcare Consulting Analyst and living in New York City.</a:t>
            </a: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1" name="Picture 10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5FA63736-F297-E168-273C-C41836E9C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149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1341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BE13-961B-04DA-B4CA-D2E7B342A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/>
              <a:t>Alumni/current student panelist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03BBA8-926B-449A-8E41-819997A5A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 </a:t>
            </a:r>
            <a:r>
              <a:rPr lang="en-US" sz="33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Nechmad</a:t>
            </a:r>
            <a:endParaRPr lang="en-US" sz="33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Bachelor’s:  </a:t>
            </a: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Urban Planning and Design, Bloustein ‘20 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2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Master’s: 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Master of City and Regional Planning (MCRP), Rutgers, Bloustein ’21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200" dirty="0">
              <a:solidFill>
                <a:schemeClr val="tx1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2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Currently</a:t>
            </a:r>
            <a:r>
              <a:rPr lang="en-US" sz="2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land use planner at Topology.</a:t>
            </a:r>
            <a:endParaRPr lang="en-US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1F70E55-EAE6-C8CC-E2DF-09D031F17C37}"/>
              </a:ext>
            </a:extLst>
          </p:cNvPr>
          <p:cNvPicPr>
            <a:picLocks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r="14484" b="-1"/>
          <a:stretch>
            <a:fillRect/>
          </a:stretch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441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6A185-BCAB-4737-B231-F1736ADC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b="1" dirty="0"/>
              <a:t>Alumni/current student panelist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14E75-3D23-42D4-9645-FF1A7667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 fontScale="92500" lnSpcReduction="20000"/>
          </a:bodyPr>
          <a:lstStyle/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6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Haoyun</a:t>
            </a:r>
            <a:r>
              <a:rPr lang="en-US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5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Bachelor’s: 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Urban Planning, Nanjing University, China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Master’s: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 of City and Regional Planning (MCRP) and Master of Public Informatics (MPI), Rutgers, Bloustein ’20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r>
              <a:rPr lang="en-US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GIS consultant focusing on transportation planning and GIS applications, WSP.</a:t>
            </a: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1500" dirty="0">
              <a:effectLst/>
              <a:highlight>
                <a:srgbClr val="FFFF00"/>
              </a:highlight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lnSpc>
                <a:spcPct val="90000"/>
              </a:lnSpc>
              <a:spcBef>
                <a:spcPts val="0"/>
              </a:spcBef>
            </a:pP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9" name="Picture 8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E7815729-A1F8-E6FC-FE55-7210F0D36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951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1B555-34E6-467E-8B42-1A21D0F49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12" y="1627516"/>
            <a:ext cx="7802432" cy="3815751"/>
          </a:xfrm>
        </p:spPr>
        <p:txBody>
          <a:bodyPr>
            <a:normAutofit/>
          </a:bodyPr>
          <a:lstStyle/>
          <a:p>
            <a:r>
              <a:rPr lang="en-US" sz="5400" dirty="0"/>
              <a:t>Connect with our faculty, staff and panelists through LinkedIn!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8AC4A-1897-4004-848F-F8604F4EB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5309"/>
            <a:ext cx="10620586" cy="3880773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8686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1242</TotalTime>
  <Words>377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What’s Next Fall 2022 program</vt:lpstr>
      <vt:lpstr>Tonight’s program</vt:lpstr>
      <vt:lpstr>Alumni/current student panelist</vt:lpstr>
      <vt:lpstr>Alumni/current student panelist</vt:lpstr>
      <vt:lpstr>Alumni/current student panelist</vt:lpstr>
      <vt:lpstr>Alumni/current student panelist</vt:lpstr>
      <vt:lpstr>Alumni/current student panelist</vt:lpstr>
      <vt:lpstr>Connect with our faculty, staff and panelists through LinkedIn!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Next: Navigating your first year out</dc:title>
  <dc:creator>Amy Abruzzi</dc:creator>
  <cp:lastModifiedBy>Amy</cp:lastModifiedBy>
  <cp:revision>65</cp:revision>
  <dcterms:created xsi:type="dcterms:W3CDTF">2021-03-30T14:23:29Z</dcterms:created>
  <dcterms:modified xsi:type="dcterms:W3CDTF">2022-11-15T15:28:41Z</dcterms:modified>
</cp:coreProperties>
</file>