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"/>
  </p:notesMasterIdLst>
  <p:sldIdLst>
    <p:sldId id="256" r:id="rId2"/>
    <p:sldId id="257" r:id="rId3"/>
    <p:sldId id="266" r:id="rId4"/>
    <p:sldId id="267" r:id="rId5"/>
    <p:sldId id="262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y Abruzzi" initials="AA" lastIdx="1" clrIdx="0">
    <p:extLst>
      <p:ext uri="{19B8F6BF-5375-455C-9EA6-DF929625EA0E}">
        <p15:presenceInfo xmlns:p15="http://schemas.microsoft.com/office/powerpoint/2012/main" userId="Amy Abruzz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C2BCF-1D1E-4C47-A29A-62EEE8B19270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CF024-5D4E-42E9-8E67-F3A22B80A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73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 noRot="1" noChangeAspect="1"/>
          </p:cNvSpPr>
          <p:nvPr>
            <p:ph type="sldImg" idx="2"/>
          </p:nvPr>
        </p:nvSpPr>
        <p:spPr>
          <a:xfrm>
            <a:off x="3302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685490" y="4415077"/>
            <a:ext cx="5487071" cy="4183484"/>
          </a:xfrm>
          <a:prstGeom prst="rect">
            <a:avLst/>
          </a:prstGeom>
        </p:spPr>
        <p:txBody>
          <a:bodyPr lIns="90255" tIns="90255" rIns="90255" bIns="90255" anchor="t" anchorCtr="0">
            <a:noAutofit/>
          </a:bodyPr>
          <a:lstStyle/>
          <a:p>
            <a:pPr>
              <a:spcBef>
                <a:spcPts val="0"/>
              </a:spcBef>
            </a:pPr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3884959" y="8830154"/>
            <a:ext cx="2971495" cy="464665"/>
          </a:xfrm>
          <a:prstGeom prst="rect">
            <a:avLst/>
          </a:prstGeom>
        </p:spPr>
        <p:txBody>
          <a:bodyPr lIns="92279" tIns="46127" rIns="92279" bIns="46127" anchor="b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fld id="{00000000-1234-1234-1234-123412341234}" type="slidenum">
              <a:rPr lang="en-US"/>
              <a:pPr>
                <a:buClr>
                  <a:srgbClr val="000000"/>
                </a:buClr>
                <a:buSzPct val="25000"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16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58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1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566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300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90703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7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07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18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95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546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502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8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363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45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01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77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B485E-1FB5-4BF5-9D5D-99DE67F98FBB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6B348B-3496-437F-8721-36AC5E8D92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8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go.rutgers.edu/ejbwhatsnex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hannahfryczynski/" TargetMode="External"/><Relationship Id="rId7" Type="http://schemas.openxmlformats.org/officeDocument/2006/relationships/hyperlink" Target="https://www.linkedin.com/in/enrico-cabredo-a4448766" TargetMode="External"/><Relationship Id="rId2" Type="http://schemas.openxmlformats.org/officeDocument/2006/relationships/hyperlink" Target="https://www.linkedin.com/in/eileen-zhu1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corastewart/" TargetMode="External"/><Relationship Id="rId5" Type="http://schemas.openxmlformats.org/officeDocument/2006/relationships/hyperlink" Target="https://www.linkedin.com/in/nicole-jones-mph-68a007174/" TargetMode="External"/><Relationship Id="rId4" Type="http://schemas.openxmlformats.org/officeDocument/2006/relationships/hyperlink" Target="https://www.linkedin.com/in/chelseamgray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0884F175-9D23-496E-80AC-F3D2FD541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D4B7B8-5AFE-4B32-A805-72EC571E6F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57D13B2-7A74-4788-8689-5EDB2DA86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66964837-B2CC-483D-BEDA-4BB1901BC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77D4E216-8B6C-4A3B-AF75-3016320F6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CDD4EA12-82D2-47D7-8742-8F4746AA6F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115B7F7E-4C23-429B-A947-A5B436DB2D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A6B03A29-0A21-40D4-87E4-3C41D6F54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6C871F60-4E5A-449A-B6D8-1F58C12EE3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182795B-2BFA-4D7B-BE85-701A73E253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810B9E5C-2AE2-4B4E-916F-F954F2AA8A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FD8939-77A1-414E-9E26-FAF5700C9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874" y="866454"/>
            <a:ext cx="293051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b="1" dirty="0"/>
              <a:t>What’s Next: Focus on Epidemiology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F7BAA-F679-474F-84B6-7C0C649BA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875" y="2367627"/>
            <a:ext cx="2930517" cy="3880773"/>
          </a:xfrm>
        </p:spPr>
        <p:txBody>
          <a:bodyPr vert="horz" lIns="91440" tIns="45720" rIns="91440" bIns="45720" rtlCol="0">
            <a:normAutofit/>
          </a:bodyPr>
          <a:lstStyle/>
          <a:p>
            <a:pPr algn="l"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March 30</a:t>
            </a:r>
            <a:r>
              <a:rPr lang="en-US" sz="2400" b="1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2021</a:t>
            </a:r>
          </a:p>
          <a:p>
            <a:pPr algn="l"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6:30 – 8:00 PM </a:t>
            </a:r>
          </a:p>
          <a:p>
            <a:pPr algn="l">
              <a:buFont typeface="Wingdings 3" charset="2"/>
              <a:buChar char=""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Via ZOOM</a:t>
            </a:r>
          </a:p>
          <a:p>
            <a:pPr algn="l"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47DBE-A4EC-4519-B550-C6CC74D39B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" t="18933" r="3166" b="12767"/>
          <a:stretch/>
        </p:blipFill>
        <p:spPr>
          <a:xfrm>
            <a:off x="3634350" y="1207009"/>
            <a:ext cx="6551116" cy="2492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B45F3C-7AB3-4B7F-B16D-158347F85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86" t="61762" r="2879"/>
          <a:stretch/>
        </p:blipFill>
        <p:spPr>
          <a:xfrm>
            <a:off x="3638390" y="3692931"/>
            <a:ext cx="6567448" cy="13887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83212C-E8F2-4E94-867B-08E68C18279C}"/>
              </a:ext>
            </a:extLst>
          </p:cNvPr>
          <p:cNvSpPr txBox="1"/>
          <p:nvPr/>
        </p:nvSpPr>
        <p:spPr>
          <a:xfrm>
            <a:off x="717675" y="5540201"/>
            <a:ext cx="86501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program will be recorded and available on our “What’s Next? Bloustein Undergraduates?” site on Canvas.  Join us at:  </a:t>
            </a:r>
            <a:r>
              <a:rPr lang="en-US" sz="18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4"/>
              </a:rPr>
              <a:t>https://go.rutgers.edu/ejbwhatsnext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6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0F115C-DE22-48AA-9C12-4AB7B1DD8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1588" y="662399"/>
            <a:ext cx="4227086" cy="1494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 dirty="0">
                <a:latin typeface="+mj-lt"/>
                <a:ea typeface="+mj-ea"/>
                <a:cs typeface="+mj-cs"/>
              </a:rPr>
              <a:t>Our faculty</a:t>
            </a:r>
          </a:p>
        </p:txBody>
      </p:sp>
      <p:sp>
        <p:nvSpPr>
          <p:cNvPr id="3084" name="Content Placeholder 3083">
            <a:extLst>
              <a:ext uri="{FF2B5EF4-FFF2-40B4-BE49-F238E27FC236}">
                <a16:creationId xmlns:a16="http://schemas.microsoft.com/office/drawing/2014/main" id="{ADF512B5-B8CC-447A-9AE1-1ADB0839D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960" y="1549624"/>
            <a:ext cx="4815791" cy="298679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Introduction:  Prof. Abruzzi</a:t>
            </a:r>
            <a:endParaRPr lang="en-US" sz="800" dirty="0">
              <a:solidFill>
                <a:schemeClr val="tx1">
                  <a:alpha val="60000"/>
                </a:schemeClr>
              </a:solidFill>
            </a:endParaRP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Panel moderator: Prof. Lopez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Wrap-up: Prof. Obrien-Richardson </a:t>
            </a:r>
          </a:p>
          <a:p>
            <a:r>
              <a:rPr lang="en-US" sz="2400" dirty="0">
                <a:solidFill>
                  <a:schemeClr val="tx1">
                    <a:alpha val="60000"/>
                  </a:schemeClr>
                </a:solidFill>
              </a:rPr>
              <a:t>Final comments: Prof. Franzione</a:t>
            </a:r>
          </a:p>
        </p:txBody>
      </p:sp>
      <p:pic>
        <p:nvPicPr>
          <p:cNvPr id="3078" name="Picture 6" descr="Alexandra Lopez">
            <a:extLst>
              <a:ext uri="{FF2B5EF4-FFF2-40B4-BE49-F238E27FC236}">
                <a16:creationId xmlns:a16="http://schemas.microsoft.com/office/drawing/2014/main" id="{1F0AE8AF-B479-4DC5-90E9-ED768088C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" r="-5" b="-5"/>
          <a:stretch/>
        </p:blipFill>
        <p:spPr bwMode="auto">
          <a:xfrm>
            <a:off x="5593080" y="230985"/>
            <a:ext cx="3443796" cy="3439611"/>
          </a:xfrm>
          <a:custGeom>
            <a:avLst/>
            <a:gdLst/>
            <a:ahLst/>
            <a:cxnLst/>
            <a:rect l="l" t="t" r="r" b="b"/>
            <a:pathLst>
              <a:path w="1930108" h="1927762">
                <a:moveTo>
                  <a:pt x="965055" y="0"/>
                </a:moveTo>
                <a:lnTo>
                  <a:pt x="983782" y="1755"/>
                </a:lnTo>
                <a:lnTo>
                  <a:pt x="1001924" y="6437"/>
                </a:lnTo>
                <a:lnTo>
                  <a:pt x="1019481" y="13460"/>
                </a:lnTo>
                <a:lnTo>
                  <a:pt x="1037623" y="22239"/>
                </a:lnTo>
                <a:lnTo>
                  <a:pt x="1054595" y="32188"/>
                </a:lnTo>
                <a:lnTo>
                  <a:pt x="1072153" y="42722"/>
                </a:lnTo>
                <a:lnTo>
                  <a:pt x="1089710" y="52086"/>
                </a:lnTo>
                <a:lnTo>
                  <a:pt x="1107266" y="61450"/>
                </a:lnTo>
                <a:lnTo>
                  <a:pt x="1124238" y="68472"/>
                </a:lnTo>
                <a:lnTo>
                  <a:pt x="1142966" y="73154"/>
                </a:lnTo>
                <a:lnTo>
                  <a:pt x="1161108" y="75495"/>
                </a:lnTo>
                <a:lnTo>
                  <a:pt x="1180421" y="75495"/>
                </a:lnTo>
                <a:lnTo>
                  <a:pt x="1200319" y="74325"/>
                </a:lnTo>
                <a:lnTo>
                  <a:pt x="1220217" y="71984"/>
                </a:lnTo>
                <a:lnTo>
                  <a:pt x="1240115" y="69058"/>
                </a:lnTo>
                <a:lnTo>
                  <a:pt x="1260013" y="66717"/>
                </a:lnTo>
                <a:lnTo>
                  <a:pt x="1279911" y="64961"/>
                </a:lnTo>
                <a:lnTo>
                  <a:pt x="1298638" y="65546"/>
                </a:lnTo>
                <a:lnTo>
                  <a:pt x="1316781" y="67887"/>
                </a:lnTo>
                <a:lnTo>
                  <a:pt x="1334338" y="73154"/>
                </a:lnTo>
                <a:lnTo>
                  <a:pt x="1348969" y="80762"/>
                </a:lnTo>
                <a:lnTo>
                  <a:pt x="1363014" y="90712"/>
                </a:lnTo>
                <a:lnTo>
                  <a:pt x="1375304" y="102416"/>
                </a:lnTo>
                <a:lnTo>
                  <a:pt x="1387595" y="115876"/>
                </a:lnTo>
                <a:lnTo>
                  <a:pt x="1398714" y="129922"/>
                </a:lnTo>
                <a:lnTo>
                  <a:pt x="1409833" y="144553"/>
                </a:lnTo>
                <a:lnTo>
                  <a:pt x="1420953" y="159184"/>
                </a:lnTo>
                <a:lnTo>
                  <a:pt x="1432072" y="173229"/>
                </a:lnTo>
                <a:lnTo>
                  <a:pt x="1443777" y="186689"/>
                </a:lnTo>
                <a:lnTo>
                  <a:pt x="1457238" y="198395"/>
                </a:lnTo>
                <a:lnTo>
                  <a:pt x="1470113" y="208929"/>
                </a:lnTo>
                <a:lnTo>
                  <a:pt x="1484744" y="217122"/>
                </a:lnTo>
                <a:lnTo>
                  <a:pt x="1500545" y="224145"/>
                </a:lnTo>
                <a:lnTo>
                  <a:pt x="1517517" y="229997"/>
                </a:lnTo>
                <a:lnTo>
                  <a:pt x="1535073" y="235264"/>
                </a:lnTo>
                <a:lnTo>
                  <a:pt x="1552631" y="239946"/>
                </a:lnTo>
                <a:lnTo>
                  <a:pt x="1570773" y="244628"/>
                </a:lnTo>
                <a:lnTo>
                  <a:pt x="1587745" y="249895"/>
                </a:lnTo>
                <a:lnTo>
                  <a:pt x="1604717" y="255747"/>
                </a:lnTo>
                <a:lnTo>
                  <a:pt x="1620518" y="262771"/>
                </a:lnTo>
                <a:lnTo>
                  <a:pt x="1634564" y="271549"/>
                </a:lnTo>
                <a:lnTo>
                  <a:pt x="1647440" y="282083"/>
                </a:lnTo>
                <a:lnTo>
                  <a:pt x="1657973" y="294958"/>
                </a:lnTo>
                <a:lnTo>
                  <a:pt x="1666752" y="309004"/>
                </a:lnTo>
                <a:lnTo>
                  <a:pt x="1673775" y="324805"/>
                </a:lnTo>
                <a:lnTo>
                  <a:pt x="1679627" y="341777"/>
                </a:lnTo>
                <a:lnTo>
                  <a:pt x="1684894" y="358749"/>
                </a:lnTo>
                <a:lnTo>
                  <a:pt x="1689576" y="376891"/>
                </a:lnTo>
                <a:lnTo>
                  <a:pt x="1694258" y="394448"/>
                </a:lnTo>
                <a:lnTo>
                  <a:pt x="1699525" y="412005"/>
                </a:lnTo>
                <a:lnTo>
                  <a:pt x="1705377" y="428977"/>
                </a:lnTo>
                <a:lnTo>
                  <a:pt x="1712400" y="444779"/>
                </a:lnTo>
                <a:lnTo>
                  <a:pt x="1720594" y="459409"/>
                </a:lnTo>
                <a:lnTo>
                  <a:pt x="1731128" y="472285"/>
                </a:lnTo>
                <a:lnTo>
                  <a:pt x="1742833" y="485745"/>
                </a:lnTo>
                <a:lnTo>
                  <a:pt x="1756293" y="497449"/>
                </a:lnTo>
                <a:lnTo>
                  <a:pt x="1770339" y="508569"/>
                </a:lnTo>
                <a:lnTo>
                  <a:pt x="1785555" y="519688"/>
                </a:lnTo>
                <a:lnTo>
                  <a:pt x="1800186" y="530807"/>
                </a:lnTo>
                <a:lnTo>
                  <a:pt x="1814232" y="541928"/>
                </a:lnTo>
                <a:lnTo>
                  <a:pt x="1827691" y="554217"/>
                </a:lnTo>
                <a:lnTo>
                  <a:pt x="1839397" y="566507"/>
                </a:lnTo>
                <a:lnTo>
                  <a:pt x="1849346" y="580553"/>
                </a:lnTo>
                <a:lnTo>
                  <a:pt x="1856954" y="595183"/>
                </a:lnTo>
                <a:lnTo>
                  <a:pt x="1862221" y="612741"/>
                </a:lnTo>
                <a:lnTo>
                  <a:pt x="1864562" y="630883"/>
                </a:lnTo>
                <a:lnTo>
                  <a:pt x="1865147" y="649610"/>
                </a:lnTo>
                <a:lnTo>
                  <a:pt x="1863391" y="669508"/>
                </a:lnTo>
                <a:lnTo>
                  <a:pt x="1861050" y="689406"/>
                </a:lnTo>
                <a:lnTo>
                  <a:pt x="1858124" y="709304"/>
                </a:lnTo>
                <a:lnTo>
                  <a:pt x="1855783" y="729202"/>
                </a:lnTo>
                <a:lnTo>
                  <a:pt x="1854613" y="749100"/>
                </a:lnTo>
                <a:lnTo>
                  <a:pt x="1854613" y="768413"/>
                </a:lnTo>
                <a:lnTo>
                  <a:pt x="1856954" y="786555"/>
                </a:lnTo>
                <a:lnTo>
                  <a:pt x="1861635" y="804697"/>
                </a:lnTo>
                <a:lnTo>
                  <a:pt x="1868658" y="821669"/>
                </a:lnTo>
                <a:lnTo>
                  <a:pt x="1878023" y="839226"/>
                </a:lnTo>
                <a:lnTo>
                  <a:pt x="1887386" y="856784"/>
                </a:lnTo>
                <a:lnTo>
                  <a:pt x="1897920" y="874340"/>
                </a:lnTo>
                <a:lnTo>
                  <a:pt x="1907869" y="891312"/>
                </a:lnTo>
                <a:lnTo>
                  <a:pt x="1916648" y="909454"/>
                </a:lnTo>
                <a:lnTo>
                  <a:pt x="1923670" y="927012"/>
                </a:lnTo>
                <a:lnTo>
                  <a:pt x="1928352" y="945154"/>
                </a:lnTo>
                <a:lnTo>
                  <a:pt x="1930108" y="963881"/>
                </a:lnTo>
                <a:lnTo>
                  <a:pt x="1928352" y="982608"/>
                </a:lnTo>
                <a:lnTo>
                  <a:pt x="1923670" y="1000751"/>
                </a:lnTo>
                <a:lnTo>
                  <a:pt x="1916648" y="1018308"/>
                </a:lnTo>
                <a:lnTo>
                  <a:pt x="1907869" y="1036450"/>
                </a:lnTo>
                <a:lnTo>
                  <a:pt x="1897920" y="1053422"/>
                </a:lnTo>
                <a:lnTo>
                  <a:pt x="1887386" y="1070980"/>
                </a:lnTo>
                <a:lnTo>
                  <a:pt x="1878023" y="1088536"/>
                </a:lnTo>
                <a:lnTo>
                  <a:pt x="1868658" y="1106093"/>
                </a:lnTo>
                <a:lnTo>
                  <a:pt x="1861635" y="1123065"/>
                </a:lnTo>
                <a:lnTo>
                  <a:pt x="1856954" y="1141208"/>
                </a:lnTo>
                <a:lnTo>
                  <a:pt x="1854613" y="1159349"/>
                </a:lnTo>
                <a:lnTo>
                  <a:pt x="1854613" y="1178662"/>
                </a:lnTo>
                <a:lnTo>
                  <a:pt x="1855783" y="1198560"/>
                </a:lnTo>
                <a:lnTo>
                  <a:pt x="1858124" y="1218458"/>
                </a:lnTo>
                <a:lnTo>
                  <a:pt x="1861050" y="1238356"/>
                </a:lnTo>
                <a:lnTo>
                  <a:pt x="1863391" y="1258254"/>
                </a:lnTo>
                <a:lnTo>
                  <a:pt x="1865147" y="1278152"/>
                </a:lnTo>
                <a:lnTo>
                  <a:pt x="1864562" y="1296880"/>
                </a:lnTo>
                <a:lnTo>
                  <a:pt x="1862221" y="1315022"/>
                </a:lnTo>
                <a:lnTo>
                  <a:pt x="1856954" y="1332579"/>
                </a:lnTo>
                <a:lnTo>
                  <a:pt x="1849346" y="1347210"/>
                </a:lnTo>
                <a:lnTo>
                  <a:pt x="1839397" y="1361256"/>
                </a:lnTo>
                <a:lnTo>
                  <a:pt x="1827691" y="1373545"/>
                </a:lnTo>
                <a:lnTo>
                  <a:pt x="1814232" y="1385835"/>
                </a:lnTo>
                <a:lnTo>
                  <a:pt x="1800186" y="1396955"/>
                </a:lnTo>
                <a:lnTo>
                  <a:pt x="1785555" y="1408074"/>
                </a:lnTo>
                <a:lnTo>
                  <a:pt x="1770339" y="1419194"/>
                </a:lnTo>
                <a:lnTo>
                  <a:pt x="1756293" y="1430313"/>
                </a:lnTo>
                <a:lnTo>
                  <a:pt x="1742833" y="1442017"/>
                </a:lnTo>
                <a:lnTo>
                  <a:pt x="1731128" y="1455478"/>
                </a:lnTo>
                <a:lnTo>
                  <a:pt x="1720594" y="1468353"/>
                </a:lnTo>
                <a:lnTo>
                  <a:pt x="1712400" y="1482984"/>
                </a:lnTo>
                <a:lnTo>
                  <a:pt x="1705377" y="1498785"/>
                </a:lnTo>
                <a:lnTo>
                  <a:pt x="1699525" y="1515757"/>
                </a:lnTo>
                <a:lnTo>
                  <a:pt x="1694258" y="1533315"/>
                </a:lnTo>
                <a:lnTo>
                  <a:pt x="1689576" y="1550871"/>
                </a:lnTo>
                <a:lnTo>
                  <a:pt x="1684894" y="1569014"/>
                </a:lnTo>
                <a:lnTo>
                  <a:pt x="1679627" y="1585985"/>
                </a:lnTo>
                <a:lnTo>
                  <a:pt x="1673775" y="1602957"/>
                </a:lnTo>
                <a:lnTo>
                  <a:pt x="1666752" y="1618758"/>
                </a:lnTo>
                <a:lnTo>
                  <a:pt x="1657973" y="1632804"/>
                </a:lnTo>
                <a:lnTo>
                  <a:pt x="1647440" y="1645679"/>
                </a:lnTo>
                <a:lnTo>
                  <a:pt x="1634564" y="1656213"/>
                </a:lnTo>
                <a:lnTo>
                  <a:pt x="1620518" y="1664992"/>
                </a:lnTo>
                <a:lnTo>
                  <a:pt x="1604717" y="1672015"/>
                </a:lnTo>
                <a:lnTo>
                  <a:pt x="1587745" y="1677867"/>
                </a:lnTo>
                <a:lnTo>
                  <a:pt x="1570773" y="1683134"/>
                </a:lnTo>
                <a:lnTo>
                  <a:pt x="1552631" y="1687816"/>
                </a:lnTo>
                <a:lnTo>
                  <a:pt x="1535073" y="1692498"/>
                </a:lnTo>
                <a:lnTo>
                  <a:pt x="1517517" y="1697766"/>
                </a:lnTo>
                <a:lnTo>
                  <a:pt x="1500545" y="1703618"/>
                </a:lnTo>
                <a:lnTo>
                  <a:pt x="1484744" y="1710641"/>
                </a:lnTo>
                <a:lnTo>
                  <a:pt x="1470113" y="1718834"/>
                </a:lnTo>
                <a:lnTo>
                  <a:pt x="1457238" y="1729368"/>
                </a:lnTo>
                <a:lnTo>
                  <a:pt x="1443777" y="1741073"/>
                </a:lnTo>
                <a:lnTo>
                  <a:pt x="1432072" y="1754533"/>
                </a:lnTo>
                <a:lnTo>
                  <a:pt x="1420953" y="1768579"/>
                </a:lnTo>
                <a:lnTo>
                  <a:pt x="1409833" y="1783209"/>
                </a:lnTo>
                <a:lnTo>
                  <a:pt x="1398714" y="1797840"/>
                </a:lnTo>
                <a:lnTo>
                  <a:pt x="1387595" y="1811886"/>
                </a:lnTo>
                <a:lnTo>
                  <a:pt x="1375304" y="1825346"/>
                </a:lnTo>
                <a:lnTo>
                  <a:pt x="1363014" y="1837051"/>
                </a:lnTo>
                <a:lnTo>
                  <a:pt x="1348969" y="1847000"/>
                </a:lnTo>
                <a:lnTo>
                  <a:pt x="1334338" y="1854608"/>
                </a:lnTo>
                <a:lnTo>
                  <a:pt x="1316781" y="1859875"/>
                </a:lnTo>
                <a:lnTo>
                  <a:pt x="1298638" y="1862216"/>
                </a:lnTo>
                <a:lnTo>
                  <a:pt x="1279911" y="1862801"/>
                </a:lnTo>
                <a:lnTo>
                  <a:pt x="1260013" y="1861046"/>
                </a:lnTo>
                <a:lnTo>
                  <a:pt x="1240115" y="1858705"/>
                </a:lnTo>
                <a:lnTo>
                  <a:pt x="1220217" y="1855778"/>
                </a:lnTo>
                <a:lnTo>
                  <a:pt x="1200319" y="1853438"/>
                </a:lnTo>
                <a:lnTo>
                  <a:pt x="1180421" y="1852267"/>
                </a:lnTo>
                <a:lnTo>
                  <a:pt x="1161108" y="1852267"/>
                </a:lnTo>
                <a:lnTo>
                  <a:pt x="1142966" y="1854608"/>
                </a:lnTo>
                <a:lnTo>
                  <a:pt x="1124238" y="1859290"/>
                </a:lnTo>
                <a:lnTo>
                  <a:pt x="1107266" y="1866313"/>
                </a:lnTo>
                <a:lnTo>
                  <a:pt x="1089710" y="1875677"/>
                </a:lnTo>
                <a:lnTo>
                  <a:pt x="1072153" y="1885041"/>
                </a:lnTo>
                <a:lnTo>
                  <a:pt x="1054595" y="1895574"/>
                </a:lnTo>
                <a:lnTo>
                  <a:pt x="1037623" y="1905524"/>
                </a:lnTo>
                <a:lnTo>
                  <a:pt x="1019481" y="1914302"/>
                </a:lnTo>
                <a:lnTo>
                  <a:pt x="1001924" y="1921325"/>
                </a:lnTo>
                <a:lnTo>
                  <a:pt x="983782" y="1926007"/>
                </a:lnTo>
                <a:lnTo>
                  <a:pt x="965055" y="1927762"/>
                </a:lnTo>
                <a:lnTo>
                  <a:pt x="946327" y="1926007"/>
                </a:lnTo>
                <a:lnTo>
                  <a:pt x="928184" y="1921325"/>
                </a:lnTo>
                <a:lnTo>
                  <a:pt x="910628" y="1914302"/>
                </a:lnTo>
                <a:lnTo>
                  <a:pt x="892485" y="1905524"/>
                </a:lnTo>
                <a:lnTo>
                  <a:pt x="875513" y="1895574"/>
                </a:lnTo>
                <a:lnTo>
                  <a:pt x="857956" y="1885041"/>
                </a:lnTo>
                <a:lnTo>
                  <a:pt x="840399" y="1875677"/>
                </a:lnTo>
                <a:lnTo>
                  <a:pt x="822842" y="1866313"/>
                </a:lnTo>
                <a:lnTo>
                  <a:pt x="805286" y="1859290"/>
                </a:lnTo>
                <a:lnTo>
                  <a:pt x="787143" y="1854608"/>
                </a:lnTo>
                <a:lnTo>
                  <a:pt x="769000" y="1852267"/>
                </a:lnTo>
                <a:lnTo>
                  <a:pt x="749687" y="1852267"/>
                </a:lnTo>
                <a:lnTo>
                  <a:pt x="729789" y="1853438"/>
                </a:lnTo>
                <a:lnTo>
                  <a:pt x="709892" y="1855778"/>
                </a:lnTo>
                <a:lnTo>
                  <a:pt x="689993" y="1858705"/>
                </a:lnTo>
                <a:lnTo>
                  <a:pt x="670095" y="1861046"/>
                </a:lnTo>
                <a:lnTo>
                  <a:pt x="650197" y="1862801"/>
                </a:lnTo>
                <a:lnTo>
                  <a:pt x="631470" y="1862216"/>
                </a:lnTo>
                <a:lnTo>
                  <a:pt x="613328" y="1859875"/>
                </a:lnTo>
                <a:lnTo>
                  <a:pt x="595771" y="1854608"/>
                </a:lnTo>
                <a:lnTo>
                  <a:pt x="581140" y="1847000"/>
                </a:lnTo>
                <a:lnTo>
                  <a:pt x="567094" y="1837051"/>
                </a:lnTo>
                <a:lnTo>
                  <a:pt x="554804" y="1825346"/>
                </a:lnTo>
                <a:lnTo>
                  <a:pt x="542514" y="1811886"/>
                </a:lnTo>
                <a:lnTo>
                  <a:pt x="531394" y="1797840"/>
                </a:lnTo>
                <a:lnTo>
                  <a:pt x="520275" y="1783209"/>
                </a:lnTo>
                <a:lnTo>
                  <a:pt x="509156" y="1768579"/>
                </a:lnTo>
                <a:lnTo>
                  <a:pt x="498036" y="1754533"/>
                </a:lnTo>
                <a:lnTo>
                  <a:pt x="486331" y="1741073"/>
                </a:lnTo>
                <a:lnTo>
                  <a:pt x="472871" y="1729368"/>
                </a:lnTo>
                <a:lnTo>
                  <a:pt x="459996" y="1718834"/>
                </a:lnTo>
                <a:lnTo>
                  <a:pt x="445365" y="1710641"/>
                </a:lnTo>
                <a:lnTo>
                  <a:pt x="429563" y="1703618"/>
                </a:lnTo>
                <a:lnTo>
                  <a:pt x="412592" y="1697766"/>
                </a:lnTo>
                <a:lnTo>
                  <a:pt x="395034" y="1692498"/>
                </a:lnTo>
                <a:lnTo>
                  <a:pt x="377478" y="1687816"/>
                </a:lnTo>
                <a:lnTo>
                  <a:pt x="359335" y="1683134"/>
                </a:lnTo>
                <a:lnTo>
                  <a:pt x="342364" y="1677867"/>
                </a:lnTo>
                <a:lnTo>
                  <a:pt x="325391" y="1672015"/>
                </a:lnTo>
                <a:lnTo>
                  <a:pt x="309591" y="1664992"/>
                </a:lnTo>
                <a:lnTo>
                  <a:pt x="295544" y="1656213"/>
                </a:lnTo>
                <a:lnTo>
                  <a:pt x="282669" y="1645679"/>
                </a:lnTo>
                <a:lnTo>
                  <a:pt x="272135" y="1632804"/>
                </a:lnTo>
                <a:lnTo>
                  <a:pt x="263357" y="1618758"/>
                </a:lnTo>
                <a:lnTo>
                  <a:pt x="256334" y="1602957"/>
                </a:lnTo>
                <a:lnTo>
                  <a:pt x="250482" y="1585985"/>
                </a:lnTo>
                <a:lnTo>
                  <a:pt x="245215" y="1569014"/>
                </a:lnTo>
                <a:lnTo>
                  <a:pt x="240533" y="1550871"/>
                </a:lnTo>
                <a:lnTo>
                  <a:pt x="235850" y="1533315"/>
                </a:lnTo>
                <a:lnTo>
                  <a:pt x="230583" y="1515757"/>
                </a:lnTo>
                <a:lnTo>
                  <a:pt x="224731" y="1498785"/>
                </a:lnTo>
                <a:lnTo>
                  <a:pt x="217708" y="1482984"/>
                </a:lnTo>
                <a:lnTo>
                  <a:pt x="209515" y="1468353"/>
                </a:lnTo>
                <a:lnTo>
                  <a:pt x="198981" y="1455478"/>
                </a:lnTo>
                <a:lnTo>
                  <a:pt x="187276" y="1442017"/>
                </a:lnTo>
                <a:lnTo>
                  <a:pt x="173816" y="1430313"/>
                </a:lnTo>
                <a:lnTo>
                  <a:pt x="159184" y="1419194"/>
                </a:lnTo>
                <a:lnTo>
                  <a:pt x="144554" y="1408074"/>
                </a:lnTo>
                <a:lnTo>
                  <a:pt x="129923" y="1396955"/>
                </a:lnTo>
                <a:lnTo>
                  <a:pt x="115877" y="1385835"/>
                </a:lnTo>
                <a:lnTo>
                  <a:pt x="102417" y="1373545"/>
                </a:lnTo>
                <a:lnTo>
                  <a:pt x="90712" y="1361256"/>
                </a:lnTo>
                <a:lnTo>
                  <a:pt x="80763" y="1347210"/>
                </a:lnTo>
                <a:lnTo>
                  <a:pt x="73155" y="1332579"/>
                </a:lnTo>
                <a:lnTo>
                  <a:pt x="67888" y="1315022"/>
                </a:lnTo>
                <a:lnTo>
                  <a:pt x="65547" y="1296880"/>
                </a:lnTo>
                <a:lnTo>
                  <a:pt x="64961" y="1278152"/>
                </a:lnTo>
                <a:lnTo>
                  <a:pt x="66717" y="1258254"/>
                </a:lnTo>
                <a:lnTo>
                  <a:pt x="69058" y="1238356"/>
                </a:lnTo>
                <a:lnTo>
                  <a:pt x="71984" y="1218458"/>
                </a:lnTo>
                <a:lnTo>
                  <a:pt x="74326" y="1198560"/>
                </a:lnTo>
                <a:lnTo>
                  <a:pt x="75496" y="1178662"/>
                </a:lnTo>
                <a:lnTo>
                  <a:pt x="75496" y="1159349"/>
                </a:lnTo>
                <a:lnTo>
                  <a:pt x="73155" y="1141208"/>
                </a:lnTo>
                <a:lnTo>
                  <a:pt x="68473" y="1123065"/>
                </a:lnTo>
                <a:lnTo>
                  <a:pt x="61450" y="1106093"/>
                </a:lnTo>
                <a:lnTo>
                  <a:pt x="52672" y="1088536"/>
                </a:lnTo>
                <a:lnTo>
                  <a:pt x="42722" y="1070980"/>
                </a:lnTo>
                <a:lnTo>
                  <a:pt x="32189" y="1053422"/>
                </a:lnTo>
                <a:lnTo>
                  <a:pt x="22240" y="1036450"/>
                </a:lnTo>
                <a:lnTo>
                  <a:pt x="13461" y="1018308"/>
                </a:lnTo>
                <a:lnTo>
                  <a:pt x="6438" y="1000751"/>
                </a:lnTo>
                <a:lnTo>
                  <a:pt x="1756" y="982608"/>
                </a:lnTo>
                <a:lnTo>
                  <a:pt x="0" y="963881"/>
                </a:lnTo>
                <a:lnTo>
                  <a:pt x="1756" y="945154"/>
                </a:lnTo>
                <a:lnTo>
                  <a:pt x="6438" y="927012"/>
                </a:lnTo>
                <a:lnTo>
                  <a:pt x="13461" y="909454"/>
                </a:lnTo>
                <a:lnTo>
                  <a:pt x="22240" y="891312"/>
                </a:lnTo>
                <a:lnTo>
                  <a:pt x="32189" y="874340"/>
                </a:lnTo>
                <a:lnTo>
                  <a:pt x="42722" y="856784"/>
                </a:lnTo>
                <a:lnTo>
                  <a:pt x="52672" y="839226"/>
                </a:lnTo>
                <a:lnTo>
                  <a:pt x="61450" y="821669"/>
                </a:lnTo>
                <a:lnTo>
                  <a:pt x="68473" y="804697"/>
                </a:lnTo>
                <a:lnTo>
                  <a:pt x="73155" y="786555"/>
                </a:lnTo>
                <a:lnTo>
                  <a:pt x="75496" y="768413"/>
                </a:lnTo>
                <a:lnTo>
                  <a:pt x="75496" y="749100"/>
                </a:lnTo>
                <a:lnTo>
                  <a:pt x="74326" y="729202"/>
                </a:lnTo>
                <a:lnTo>
                  <a:pt x="71984" y="709304"/>
                </a:lnTo>
                <a:lnTo>
                  <a:pt x="69058" y="689406"/>
                </a:lnTo>
                <a:lnTo>
                  <a:pt x="66717" y="669508"/>
                </a:lnTo>
                <a:lnTo>
                  <a:pt x="64961" y="649610"/>
                </a:lnTo>
                <a:lnTo>
                  <a:pt x="65547" y="630883"/>
                </a:lnTo>
                <a:lnTo>
                  <a:pt x="67888" y="612741"/>
                </a:lnTo>
                <a:lnTo>
                  <a:pt x="73155" y="595183"/>
                </a:lnTo>
                <a:lnTo>
                  <a:pt x="80763" y="580553"/>
                </a:lnTo>
                <a:lnTo>
                  <a:pt x="90712" y="566507"/>
                </a:lnTo>
                <a:lnTo>
                  <a:pt x="102417" y="554217"/>
                </a:lnTo>
                <a:lnTo>
                  <a:pt x="115877" y="541928"/>
                </a:lnTo>
                <a:lnTo>
                  <a:pt x="129923" y="530807"/>
                </a:lnTo>
                <a:lnTo>
                  <a:pt x="144554" y="519688"/>
                </a:lnTo>
                <a:lnTo>
                  <a:pt x="159184" y="508569"/>
                </a:lnTo>
                <a:lnTo>
                  <a:pt x="173816" y="497449"/>
                </a:lnTo>
                <a:lnTo>
                  <a:pt x="187276" y="485745"/>
                </a:lnTo>
                <a:lnTo>
                  <a:pt x="198981" y="472285"/>
                </a:lnTo>
                <a:lnTo>
                  <a:pt x="209515" y="459409"/>
                </a:lnTo>
                <a:lnTo>
                  <a:pt x="217708" y="444779"/>
                </a:lnTo>
                <a:lnTo>
                  <a:pt x="224731" y="428977"/>
                </a:lnTo>
                <a:lnTo>
                  <a:pt x="230583" y="412005"/>
                </a:lnTo>
                <a:lnTo>
                  <a:pt x="235850" y="394448"/>
                </a:lnTo>
                <a:lnTo>
                  <a:pt x="240533" y="376891"/>
                </a:lnTo>
                <a:lnTo>
                  <a:pt x="245215" y="358749"/>
                </a:lnTo>
                <a:lnTo>
                  <a:pt x="250482" y="341777"/>
                </a:lnTo>
                <a:lnTo>
                  <a:pt x="256334" y="324805"/>
                </a:lnTo>
                <a:lnTo>
                  <a:pt x="263357" y="309004"/>
                </a:lnTo>
                <a:lnTo>
                  <a:pt x="272135" y="294958"/>
                </a:lnTo>
                <a:lnTo>
                  <a:pt x="282669" y="282083"/>
                </a:lnTo>
                <a:lnTo>
                  <a:pt x="295544" y="271549"/>
                </a:lnTo>
                <a:lnTo>
                  <a:pt x="309591" y="262771"/>
                </a:lnTo>
                <a:lnTo>
                  <a:pt x="325391" y="255747"/>
                </a:lnTo>
                <a:lnTo>
                  <a:pt x="342364" y="249895"/>
                </a:lnTo>
                <a:lnTo>
                  <a:pt x="359335" y="244628"/>
                </a:lnTo>
                <a:lnTo>
                  <a:pt x="377478" y="239946"/>
                </a:lnTo>
                <a:lnTo>
                  <a:pt x="395034" y="235264"/>
                </a:lnTo>
                <a:lnTo>
                  <a:pt x="412592" y="229997"/>
                </a:lnTo>
                <a:lnTo>
                  <a:pt x="429563" y="224145"/>
                </a:lnTo>
                <a:lnTo>
                  <a:pt x="445365" y="217122"/>
                </a:lnTo>
                <a:lnTo>
                  <a:pt x="459996" y="208929"/>
                </a:lnTo>
                <a:lnTo>
                  <a:pt x="472871" y="198395"/>
                </a:lnTo>
                <a:lnTo>
                  <a:pt x="486331" y="186689"/>
                </a:lnTo>
                <a:lnTo>
                  <a:pt x="498036" y="173229"/>
                </a:lnTo>
                <a:lnTo>
                  <a:pt x="509156" y="159184"/>
                </a:lnTo>
                <a:lnTo>
                  <a:pt x="520275" y="144553"/>
                </a:lnTo>
                <a:lnTo>
                  <a:pt x="531394" y="129922"/>
                </a:lnTo>
                <a:lnTo>
                  <a:pt x="542514" y="115876"/>
                </a:lnTo>
                <a:lnTo>
                  <a:pt x="554804" y="102416"/>
                </a:lnTo>
                <a:lnTo>
                  <a:pt x="567094" y="90712"/>
                </a:lnTo>
                <a:lnTo>
                  <a:pt x="581140" y="80762"/>
                </a:lnTo>
                <a:lnTo>
                  <a:pt x="595771" y="73154"/>
                </a:lnTo>
                <a:lnTo>
                  <a:pt x="613328" y="67887"/>
                </a:lnTo>
                <a:lnTo>
                  <a:pt x="631470" y="65546"/>
                </a:lnTo>
                <a:lnTo>
                  <a:pt x="650197" y="64961"/>
                </a:lnTo>
                <a:lnTo>
                  <a:pt x="670095" y="66717"/>
                </a:lnTo>
                <a:lnTo>
                  <a:pt x="689993" y="69058"/>
                </a:lnTo>
                <a:lnTo>
                  <a:pt x="709892" y="71984"/>
                </a:lnTo>
                <a:lnTo>
                  <a:pt x="729789" y="74325"/>
                </a:lnTo>
                <a:lnTo>
                  <a:pt x="749687" y="75495"/>
                </a:lnTo>
                <a:lnTo>
                  <a:pt x="769000" y="75495"/>
                </a:lnTo>
                <a:lnTo>
                  <a:pt x="787143" y="73154"/>
                </a:lnTo>
                <a:lnTo>
                  <a:pt x="805286" y="68472"/>
                </a:lnTo>
                <a:lnTo>
                  <a:pt x="822842" y="61450"/>
                </a:lnTo>
                <a:lnTo>
                  <a:pt x="840399" y="52086"/>
                </a:lnTo>
                <a:lnTo>
                  <a:pt x="857956" y="42722"/>
                </a:lnTo>
                <a:lnTo>
                  <a:pt x="875513" y="32188"/>
                </a:lnTo>
                <a:lnTo>
                  <a:pt x="892485" y="22239"/>
                </a:lnTo>
                <a:lnTo>
                  <a:pt x="910628" y="13460"/>
                </a:lnTo>
                <a:lnTo>
                  <a:pt x="928184" y="6437"/>
                </a:lnTo>
                <a:lnTo>
                  <a:pt x="946327" y="175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dit photo">
            <a:extLst>
              <a:ext uri="{FF2B5EF4-FFF2-40B4-BE49-F238E27FC236}">
                <a16:creationId xmlns:a16="http://schemas.microsoft.com/office/drawing/2014/main" id="{B77BE36E-FB04-4CB1-BD7C-F240FD77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"/>
          <a:stretch/>
        </p:blipFill>
        <p:spPr bwMode="auto">
          <a:xfrm>
            <a:off x="5938101" y="3752707"/>
            <a:ext cx="2990398" cy="2986796"/>
          </a:xfrm>
          <a:custGeom>
            <a:avLst/>
            <a:gdLst/>
            <a:ahLst/>
            <a:cxnLst/>
            <a:rect l="l" t="t" r="r" b="b"/>
            <a:pathLst>
              <a:path w="2891598" h="2888118">
                <a:moveTo>
                  <a:pt x="1445800" y="0"/>
                </a:moveTo>
                <a:lnTo>
                  <a:pt x="1473855" y="2630"/>
                </a:lnTo>
                <a:lnTo>
                  <a:pt x="1501036" y="9644"/>
                </a:lnTo>
                <a:lnTo>
                  <a:pt x="1527340" y="20166"/>
                </a:lnTo>
                <a:lnTo>
                  <a:pt x="1554518" y="33318"/>
                </a:lnTo>
                <a:lnTo>
                  <a:pt x="1579946" y="48224"/>
                </a:lnTo>
                <a:lnTo>
                  <a:pt x="1606250" y="64005"/>
                </a:lnTo>
                <a:lnTo>
                  <a:pt x="1632552" y="78033"/>
                </a:lnTo>
                <a:lnTo>
                  <a:pt x="1658855" y="92063"/>
                </a:lnTo>
                <a:lnTo>
                  <a:pt x="1684282" y="102583"/>
                </a:lnTo>
                <a:lnTo>
                  <a:pt x="1712338" y="109598"/>
                </a:lnTo>
                <a:lnTo>
                  <a:pt x="1739518" y="113105"/>
                </a:lnTo>
                <a:lnTo>
                  <a:pt x="1768452" y="113105"/>
                </a:lnTo>
                <a:lnTo>
                  <a:pt x="1798262" y="111352"/>
                </a:lnTo>
                <a:lnTo>
                  <a:pt x="1828072" y="107844"/>
                </a:lnTo>
                <a:lnTo>
                  <a:pt x="1857883" y="103461"/>
                </a:lnTo>
                <a:lnTo>
                  <a:pt x="1887693" y="99954"/>
                </a:lnTo>
                <a:lnTo>
                  <a:pt x="1917504" y="97323"/>
                </a:lnTo>
                <a:lnTo>
                  <a:pt x="1945560" y="98199"/>
                </a:lnTo>
                <a:lnTo>
                  <a:pt x="1972740" y="101707"/>
                </a:lnTo>
                <a:lnTo>
                  <a:pt x="1999043" y="109598"/>
                </a:lnTo>
                <a:lnTo>
                  <a:pt x="2020963" y="120996"/>
                </a:lnTo>
                <a:lnTo>
                  <a:pt x="2042004" y="135902"/>
                </a:lnTo>
                <a:lnTo>
                  <a:pt x="2060417" y="153437"/>
                </a:lnTo>
                <a:lnTo>
                  <a:pt x="2078829" y="173603"/>
                </a:lnTo>
                <a:lnTo>
                  <a:pt x="2095489" y="194645"/>
                </a:lnTo>
                <a:lnTo>
                  <a:pt x="2112147" y="216565"/>
                </a:lnTo>
                <a:lnTo>
                  <a:pt x="2128805" y="238484"/>
                </a:lnTo>
                <a:lnTo>
                  <a:pt x="2145463" y="259528"/>
                </a:lnTo>
                <a:lnTo>
                  <a:pt x="2163000" y="279693"/>
                </a:lnTo>
                <a:lnTo>
                  <a:pt x="2183166" y="297229"/>
                </a:lnTo>
                <a:lnTo>
                  <a:pt x="2202455" y="313012"/>
                </a:lnTo>
                <a:lnTo>
                  <a:pt x="2224374" y="325286"/>
                </a:lnTo>
                <a:lnTo>
                  <a:pt x="2248047" y="335808"/>
                </a:lnTo>
                <a:lnTo>
                  <a:pt x="2273473" y="344575"/>
                </a:lnTo>
                <a:lnTo>
                  <a:pt x="2299776" y="352466"/>
                </a:lnTo>
                <a:lnTo>
                  <a:pt x="2326079" y="359480"/>
                </a:lnTo>
                <a:lnTo>
                  <a:pt x="2353259" y="366495"/>
                </a:lnTo>
                <a:lnTo>
                  <a:pt x="2378686" y="374386"/>
                </a:lnTo>
                <a:lnTo>
                  <a:pt x="2404111" y="383153"/>
                </a:lnTo>
                <a:lnTo>
                  <a:pt x="2427785" y="393675"/>
                </a:lnTo>
                <a:lnTo>
                  <a:pt x="2448828" y="406827"/>
                </a:lnTo>
                <a:lnTo>
                  <a:pt x="2468117" y="422609"/>
                </a:lnTo>
                <a:lnTo>
                  <a:pt x="2483898" y="441899"/>
                </a:lnTo>
                <a:lnTo>
                  <a:pt x="2497050" y="462941"/>
                </a:lnTo>
                <a:lnTo>
                  <a:pt x="2507571" y="486613"/>
                </a:lnTo>
                <a:lnTo>
                  <a:pt x="2516339" y="512041"/>
                </a:lnTo>
                <a:lnTo>
                  <a:pt x="2524229" y="537467"/>
                </a:lnTo>
                <a:lnTo>
                  <a:pt x="2531245" y="564648"/>
                </a:lnTo>
                <a:lnTo>
                  <a:pt x="2538259" y="590950"/>
                </a:lnTo>
                <a:lnTo>
                  <a:pt x="2546149" y="617254"/>
                </a:lnTo>
                <a:lnTo>
                  <a:pt x="2554917" y="642682"/>
                </a:lnTo>
                <a:lnTo>
                  <a:pt x="2565438" y="666354"/>
                </a:lnTo>
                <a:lnTo>
                  <a:pt x="2577714" y="688273"/>
                </a:lnTo>
                <a:lnTo>
                  <a:pt x="2593495" y="707564"/>
                </a:lnTo>
                <a:lnTo>
                  <a:pt x="2611030" y="727729"/>
                </a:lnTo>
                <a:lnTo>
                  <a:pt x="2631196" y="745264"/>
                </a:lnTo>
                <a:lnTo>
                  <a:pt x="2652239" y="761923"/>
                </a:lnTo>
                <a:lnTo>
                  <a:pt x="2675035" y="778582"/>
                </a:lnTo>
                <a:lnTo>
                  <a:pt x="2696954" y="795241"/>
                </a:lnTo>
                <a:lnTo>
                  <a:pt x="2717996" y="811900"/>
                </a:lnTo>
                <a:lnTo>
                  <a:pt x="2738161" y="830313"/>
                </a:lnTo>
                <a:lnTo>
                  <a:pt x="2755698" y="848725"/>
                </a:lnTo>
                <a:lnTo>
                  <a:pt x="2770603" y="869768"/>
                </a:lnTo>
                <a:lnTo>
                  <a:pt x="2782002" y="891687"/>
                </a:lnTo>
                <a:lnTo>
                  <a:pt x="2789892" y="917991"/>
                </a:lnTo>
                <a:lnTo>
                  <a:pt x="2793399" y="945171"/>
                </a:lnTo>
                <a:lnTo>
                  <a:pt x="2794276" y="973229"/>
                </a:lnTo>
                <a:lnTo>
                  <a:pt x="2791646" y="1003038"/>
                </a:lnTo>
                <a:lnTo>
                  <a:pt x="2788138" y="1032848"/>
                </a:lnTo>
                <a:lnTo>
                  <a:pt x="2783755" y="1062659"/>
                </a:lnTo>
                <a:lnTo>
                  <a:pt x="2780247" y="1092470"/>
                </a:lnTo>
                <a:lnTo>
                  <a:pt x="2778495" y="1122281"/>
                </a:lnTo>
                <a:lnTo>
                  <a:pt x="2778495" y="1151214"/>
                </a:lnTo>
                <a:lnTo>
                  <a:pt x="2782002" y="1178394"/>
                </a:lnTo>
                <a:lnTo>
                  <a:pt x="2789015" y="1205574"/>
                </a:lnTo>
                <a:lnTo>
                  <a:pt x="2799536" y="1231002"/>
                </a:lnTo>
                <a:lnTo>
                  <a:pt x="2813566" y="1257305"/>
                </a:lnTo>
                <a:lnTo>
                  <a:pt x="2827593" y="1283608"/>
                </a:lnTo>
                <a:lnTo>
                  <a:pt x="2843376" y="1309912"/>
                </a:lnTo>
                <a:lnTo>
                  <a:pt x="2858280" y="1335339"/>
                </a:lnTo>
                <a:lnTo>
                  <a:pt x="2871432" y="1362518"/>
                </a:lnTo>
                <a:lnTo>
                  <a:pt x="2881953" y="1388823"/>
                </a:lnTo>
                <a:lnTo>
                  <a:pt x="2888967" y="1416003"/>
                </a:lnTo>
                <a:lnTo>
                  <a:pt x="2891598" y="1444059"/>
                </a:lnTo>
                <a:lnTo>
                  <a:pt x="2888967" y="1472116"/>
                </a:lnTo>
                <a:lnTo>
                  <a:pt x="2881953" y="1499297"/>
                </a:lnTo>
                <a:lnTo>
                  <a:pt x="2871432" y="1525600"/>
                </a:lnTo>
                <a:lnTo>
                  <a:pt x="2858280" y="1552780"/>
                </a:lnTo>
                <a:lnTo>
                  <a:pt x="2843376" y="1578207"/>
                </a:lnTo>
                <a:lnTo>
                  <a:pt x="2827593" y="1604511"/>
                </a:lnTo>
                <a:lnTo>
                  <a:pt x="2813566" y="1630814"/>
                </a:lnTo>
                <a:lnTo>
                  <a:pt x="2799536" y="1657117"/>
                </a:lnTo>
                <a:lnTo>
                  <a:pt x="2789015" y="1682544"/>
                </a:lnTo>
                <a:lnTo>
                  <a:pt x="2782002" y="1709724"/>
                </a:lnTo>
                <a:lnTo>
                  <a:pt x="2778495" y="1736904"/>
                </a:lnTo>
                <a:lnTo>
                  <a:pt x="2778495" y="1765838"/>
                </a:lnTo>
                <a:lnTo>
                  <a:pt x="2780247" y="1795649"/>
                </a:lnTo>
                <a:lnTo>
                  <a:pt x="2783755" y="1825459"/>
                </a:lnTo>
                <a:lnTo>
                  <a:pt x="2788138" y="1855270"/>
                </a:lnTo>
                <a:lnTo>
                  <a:pt x="2791646" y="1885081"/>
                </a:lnTo>
                <a:lnTo>
                  <a:pt x="2794276" y="1914891"/>
                </a:lnTo>
                <a:lnTo>
                  <a:pt x="2793399" y="1942948"/>
                </a:lnTo>
                <a:lnTo>
                  <a:pt x="2789892" y="1970129"/>
                </a:lnTo>
                <a:lnTo>
                  <a:pt x="2782002" y="1996432"/>
                </a:lnTo>
                <a:lnTo>
                  <a:pt x="2770603" y="2018351"/>
                </a:lnTo>
                <a:lnTo>
                  <a:pt x="2755698" y="2039394"/>
                </a:lnTo>
                <a:lnTo>
                  <a:pt x="2738161" y="2057807"/>
                </a:lnTo>
                <a:lnTo>
                  <a:pt x="2717996" y="2076218"/>
                </a:lnTo>
                <a:lnTo>
                  <a:pt x="2696954" y="2092878"/>
                </a:lnTo>
                <a:lnTo>
                  <a:pt x="2675035" y="2109537"/>
                </a:lnTo>
                <a:lnTo>
                  <a:pt x="2652239" y="2126196"/>
                </a:lnTo>
                <a:lnTo>
                  <a:pt x="2631196" y="2142854"/>
                </a:lnTo>
                <a:lnTo>
                  <a:pt x="2611030" y="2160389"/>
                </a:lnTo>
                <a:lnTo>
                  <a:pt x="2593495" y="2180556"/>
                </a:lnTo>
                <a:lnTo>
                  <a:pt x="2577714" y="2199845"/>
                </a:lnTo>
                <a:lnTo>
                  <a:pt x="2565438" y="2221764"/>
                </a:lnTo>
                <a:lnTo>
                  <a:pt x="2554917" y="2245437"/>
                </a:lnTo>
                <a:lnTo>
                  <a:pt x="2546149" y="2270864"/>
                </a:lnTo>
                <a:lnTo>
                  <a:pt x="2538259" y="2297168"/>
                </a:lnTo>
                <a:lnTo>
                  <a:pt x="2531245" y="2323472"/>
                </a:lnTo>
                <a:lnTo>
                  <a:pt x="2524229" y="2350652"/>
                </a:lnTo>
                <a:lnTo>
                  <a:pt x="2516339" y="2376078"/>
                </a:lnTo>
                <a:lnTo>
                  <a:pt x="2507571" y="2401504"/>
                </a:lnTo>
                <a:lnTo>
                  <a:pt x="2497050" y="2425177"/>
                </a:lnTo>
                <a:lnTo>
                  <a:pt x="2483898" y="2446221"/>
                </a:lnTo>
                <a:lnTo>
                  <a:pt x="2468117" y="2465510"/>
                </a:lnTo>
                <a:lnTo>
                  <a:pt x="2448828" y="2481291"/>
                </a:lnTo>
                <a:lnTo>
                  <a:pt x="2427785" y="2494443"/>
                </a:lnTo>
                <a:lnTo>
                  <a:pt x="2404111" y="2504965"/>
                </a:lnTo>
                <a:lnTo>
                  <a:pt x="2378686" y="2513732"/>
                </a:lnTo>
                <a:lnTo>
                  <a:pt x="2353259" y="2521623"/>
                </a:lnTo>
                <a:lnTo>
                  <a:pt x="2326079" y="2528638"/>
                </a:lnTo>
                <a:lnTo>
                  <a:pt x="2299776" y="2535652"/>
                </a:lnTo>
                <a:lnTo>
                  <a:pt x="2273473" y="2543543"/>
                </a:lnTo>
                <a:lnTo>
                  <a:pt x="2248047" y="2552312"/>
                </a:lnTo>
                <a:lnTo>
                  <a:pt x="2224374" y="2562833"/>
                </a:lnTo>
                <a:lnTo>
                  <a:pt x="2202455" y="2575107"/>
                </a:lnTo>
                <a:lnTo>
                  <a:pt x="2183166" y="2590889"/>
                </a:lnTo>
                <a:lnTo>
                  <a:pt x="2163000" y="2608426"/>
                </a:lnTo>
                <a:lnTo>
                  <a:pt x="2145463" y="2628592"/>
                </a:lnTo>
                <a:lnTo>
                  <a:pt x="2128805" y="2649634"/>
                </a:lnTo>
                <a:lnTo>
                  <a:pt x="2112147" y="2671553"/>
                </a:lnTo>
                <a:lnTo>
                  <a:pt x="2095489" y="2693473"/>
                </a:lnTo>
                <a:lnTo>
                  <a:pt x="2078829" y="2714516"/>
                </a:lnTo>
                <a:lnTo>
                  <a:pt x="2060417" y="2734681"/>
                </a:lnTo>
                <a:lnTo>
                  <a:pt x="2042004" y="2752217"/>
                </a:lnTo>
                <a:lnTo>
                  <a:pt x="2020963" y="2767122"/>
                </a:lnTo>
                <a:lnTo>
                  <a:pt x="1999043" y="2778521"/>
                </a:lnTo>
                <a:lnTo>
                  <a:pt x="1972740" y="2786411"/>
                </a:lnTo>
                <a:lnTo>
                  <a:pt x="1945560" y="2789919"/>
                </a:lnTo>
                <a:lnTo>
                  <a:pt x="1917504" y="2790796"/>
                </a:lnTo>
                <a:lnTo>
                  <a:pt x="1887693" y="2788165"/>
                </a:lnTo>
                <a:lnTo>
                  <a:pt x="1857883" y="2784659"/>
                </a:lnTo>
                <a:lnTo>
                  <a:pt x="1828072" y="2780274"/>
                </a:lnTo>
                <a:lnTo>
                  <a:pt x="1798262" y="2776767"/>
                </a:lnTo>
                <a:lnTo>
                  <a:pt x="1768452" y="2775013"/>
                </a:lnTo>
                <a:lnTo>
                  <a:pt x="1739518" y="2775013"/>
                </a:lnTo>
                <a:lnTo>
                  <a:pt x="1712338" y="2778521"/>
                </a:lnTo>
                <a:lnTo>
                  <a:pt x="1684282" y="2785535"/>
                </a:lnTo>
                <a:lnTo>
                  <a:pt x="1658855" y="2796057"/>
                </a:lnTo>
                <a:lnTo>
                  <a:pt x="1632552" y="2810085"/>
                </a:lnTo>
                <a:lnTo>
                  <a:pt x="1606250" y="2824114"/>
                </a:lnTo>
                <a:lnTo>
                  <a:pt x="1579946" y="2839896"/>
                </a:lnTo>
                <a:lnTo>
                  <a:pt x="1554518" y="2854801"/>
                </a:lnTo>
                <a:lnTo>
                  <a:pt x="1527340" y="2867952"/>
                </a:lnTo>
                <a:lnTo>
                  <a:pt x="1501036" y="2878474"/>
                </a:lnTo>
                <a:lnTo>
                  <a:pt x="1473855" y="2885488"/>
                </a:lnTo>
                <a:lnTo>
                  <a:pt x="1445800" y="2888118"/>
                </a:lnTo>
                <a:lnTo>
                  <a:pt x="1417743" y="2885488"/>
                </a:lnTo>
                <a:lnTo>
                  <a:pt x="1390563" y="2878474"/>
                </a:lnTo>
                <a:lnTo>
                  <a:pt x="1364260" y="2867952"/>
                </a:lnTo>
                <a:lnTo>
                  <a:pt x="1337080" y="2854801"/>
                </a:lnTo>
                <a:lnTo>
                  <a:pt x="1311653" y="2839896"/>
                </a:lnTo>
                <a:lnTo>
                  <a:pt x="1285350" y="2824114"/>
                </a:lnTo>
                <a:lnTo>
                  <a:pt x="1259047" y="2810085"/>
                </a:lnTo>
                <a:lnTo>
                  <a:pt x="1232744" y="2796057"/>
                </a:lnTo>
                <a:lnTo>
                  <a:pt x="1206441" y="2785535"/>
                </a:lnTo>
                <a:lnTo>
                  <a:pt x="1179261" y="2778521"/>
                </a:lnTo>
                <a:lnTo>
                  <a:pt x="1152081" y="2775013"/>
                </a:lnTo>
                <a:lnTo>
                  <a:pt x="1123147" y="2775013"/>
                </a:lnTo>
                <a:lnTo>
                  <a:pt x="1093337" y="2776767"/>
                </a:lnTo>
                <a:lnTo>
                  <a:pt x="1063527" y="2780274"/>
                </a:lnTo>
                <a:lnTo>
                  <a:pt x="1033716" y="2784659"/>
                </a:lnTo>
                <a:lnTo>
                  <a:pt x="1003905" y="2788165"/>
                </a:lnTo>
                <a:lnTo>
                  <a:pt x="974095" y="2790796"/>
                </a:lnTo>
                <a:lnTo>
                  <a:pt x="946040" y="2789919"/>
                </a:lnTo>
                <a:lnTo>
                  <a:pt x="918859" y="2786411"/>
                </a:lnTo>
                <a:lnTo>
                  <a:pt x="892556" y="2778521"/>
                </a:lnTo>
                <a:lnTo>
                  <a:pt x="870636" y="2767122"/>
                </a:lnTo>
                <a:lnTo>
                  <a:pt x="849593" y="2752217"/>
                </a:lnTo>
                <a:lnTo>
                  <a:pt x="831181" y="2734681"/>
                </a:lnTo>
                <a:lnTo>
                  <a:pt x="812769" y="2714516"/>
                </a:lnTo>
                <a:lnTo>
                  <a:pt x="796111" y="2693473"/>
                </a:lnTo>
                <a:lnTo>
                  <a:pt x="779451" y="2671553"/>
                </a:lnTo>
                <a:lnTo>
                  <a:pt x="762793" y="2649634"/>
                </a:lnTo>
                <a:lnTo>
                  <a:pt x="746135" y="2628592"/>
                </a:lnTo>
                <a:lnTo>
                  <a:pt x="728599" y="2608426"/>
                </a:lnTo>
                <a:lnTo>
                  <a:pt x="708433" y="2590889"/>
                </a:lnTo>
                <a:lnTo>
                  <a:pt x="689144" y="2575107"/>
                </a:lnTo>
                <a:lnTo>
                  <a:pt x="667225" y="2562833"/>
                </a:lnTo>
                <a:lnTo>
                  <a:pt x="643552" y="2552312"/>
                </a:lnTo>
                <a:lnTo>
                  <a:pt x="618126" y="2543543"/>
                </a:lnTo>
                <a:lnTo>
                  <a:pt x="591822" y="2535652"/>
                </a:lnTo>
                <a:lnTo>
                  <a:pt x="565519" y="2528638"/>
                </a:lnTo>
                <a:lnTo>
                  <a:pt x="538339" y="2521623"/>
                </a:lnTo>
                <a:lnTo>
                  <a:pt x="512913" y="2513732"/>
                </a:lnTo>
                <a:lnTo>
                  <a:pt x="487486" y="2504965"/>
                </a:lnTo>
                <a:lnTo>
                  <a:pt x="463814" y="2494443"/>
                </a:lnTo>
                <a:lnTo>
                  <a:pt x="442771" y="2481291"/>
                </a:lnTo>
                <a:lnTo>
                  <a:pt x="423481" y="2465510"/>
                </a:lnTo>
                <a:lnTo>
                  <a:pt x="407701" y="2446221"/>
                </a:lnTo>
                <a:lnTo>
                  <a:pt x="394549" y="2425177"/>
                </a:lnTo>
                <a:lnTo>
                  <a:pt x="384027" y="2401504"/>
                </a:lnTo>
                <a:lnTo>
                  <a:pt x="375260" y="2376078"/>
                </a:lnTo>
                <a:lnTo>
                  <a:pt x="367369" y="2350652"/>
                </a:lnTo>
                <a:lnTo>
                  <a:pt x="360355" y="2323472"/>
                </a:lnTo>
                <a:lnTo>
                  <a:pt x="353341" y="2297168"/>
                </a:lnTo>
                <a:lnTo>
                  <a:pt x="345449" y="2270864"/>
                </a:lnTo>
                <a:lnTo>
                  <a:pt x="336681" y="2245437"/>
                </a:lnTo>
                <a:lnTo>
                  <a:pt x="326160" y="2221764"/>
                </a:lnTo>
                <a:lnTo>
                  <a:pt x="313886" y="2199845"/>
                </a:lnTo>
                <a:lnTo>
                  <a:pt x="298104" y="2180556"/>
                </a:lnTo>
                <a:lnTo>
                  <a:pt x="280568" y="2160389"/>
                </a:lnTo>
                <a:lnTo>
                  <a:pt x="260402" y="2142854"/>
                </a:lnTo>
                <a:lnTo>
                  <a:pt x="238482" y="2126196"/>
                </a:lnTo>
                <a:lnTo>
                  <a:pt x="216563" y="2109537"/>
                </a:lnTo>
                <a:lnTo>
                  <a:pt x="194645" y="2092878"/>
                </a:lnTo>
                <a:lnTo>
                  <a:pt x="173602" y="2076218"/>
                </a:lnTo>
                <a:lnTo>
                  <a:pt x="153436" y="2057807"/>
                </a:lnTo>
                <a:lnTo>
                  <a:pt x="135901" y="2039394"/>
                </a:lnTo>
                <a:lnTo>
                  <a:pt x="120996" y="2018351"/>
                </a:lnTo>
                <a:lnTo>
                  <a:pt x="109598" y="1996432"/>
                </a:lnTo>
                <a:lnTo>
                  <a:pt x="101707" y="1970129"/>
                </a:lnTo>
                <a:lnTo>
                  <a:pt x="98199" y="1942948"/>
                </a:lnTo>
                <a:lnTo>
                  <a:pt x="97322" y="1914891"/>
                </a:lnTo>
                <a:lnTo>
                  <a:pt x="99953" y="1885081"/>
                </a:lnTo>
                <a:lnTo>
                  <a:pt x="103460" y="1855270"/>
                </a:lnTo>
                <a:lnTo>
                  <a:pt x="107843" y="1825459"/>
                </a:lnTo>
                <a:lnTo>
                  <a:pt x="111351" y="1795649"/>
                </a:lnTo>
                <a:lnTo>
                  <a:pt x="113105" y="1765838"/>
                </a:lnTo>
                <a:lnTo>
                  <a:pt x="113105" y="1736904"/>
                </a:lnTo>
                <a:lnTo>
                  <a:pt x="109598" y="1709724"/>
                </a:lnTo>
                <a:lnTo>
                  <a:pt x="102584" y="1682544"/>
                </a:lnTo>
                <a:lnTo>
                  <a:pt x="92062" y="1657117"/>
                </a:lnTo>
                <a:lnTo>
                  <a:pt x="78910" y="1630814"/>
                </a:lnTo>
                <a:lnTo>
                  <a:pt x="64005" y="1604511"/>
                </a:lnTo>
                <a:lnTo>
                  <a:pt x="48224" y="1578207"/>
                </a:lnTo>
                <a:lnTo>
                  <a:pt x="33319" y="1552780"/>
                </a:lnTo>
                <a:lnTo>
                  <a:pt x="20166" y="1525600"/>
                </a:lnTo>
                <a:lnTo>
                  <a:pt x="9645" y="1499297"/>
                </a:lnTo>
                <a:lnTo>
                  <a:pt x="2631" y="1472116"/>
                </a:lnTo>
                <a:lnTo>
                  <a:pt x="0" y="1444059"/>
                </a:lnTo>
                <a:lnTo>
                  <a:pt x="2631" y="1416003"/>
                </a:lnTo>
                <a:lnTo>
                  <a:pt x="9645" y="1388823"/>
                </a:lnTo>
                <a:lnTo>
                  <a:pt x="20166" y="1362518"/>
                </a:lnTo>
                <a:lnTo>
                  <a:pt x="33319" y="1335339"/>
                </a:lnTo>
                <a:lnTo>
                  <a:pt x="48224" y="1309912"/>
                </a:lnTo>
                <a:lnTo>
                  <a:pt x="64005" y="1283608"/>
                </a:lnTo>
                <a:lnTo>
                  <a:pt x="78910" y="1257305"/>
                </a:lnTo>
                <a:lnTo>
                  <a:pt x="92062" y="1231002"/>
                </a:lnTo>
                <a:lnTo>
                  <a:pt x="102584" y="1205574"/>
                </a:lnTo>
                <a:lnTo>
                  <a:pt x="109598" y="1178394"/>
                </a:lnTo>
                <a:lnTo>
                  <a:pt x="113105" y="1151214"/>
                </a:lnTo>
                <a:lnTo>
                  <a:pt x="113105" y="1122281"/>
                </a:lnTo>
                <a:lnTo>
                  <a:pt x="111351" y="1092470"/>
                </a:lnTo>
                <a:lnTo>
                  <a:pt x="107843" y="1062659"/>
                </a:lnTo>
                <a:lnTo>
                  <a:pt x="103460" y="1032848"/>
                </a:lnTo>
                <a:lnTo>
                  <a:pt x="99953" y="1003038"/>
                </a:lnTo>
                <a:lnTo>
                  <a:pt x="97322" y="973229"/>
                </a:lnTo>
                <a:lnTo>
                  <a:pt x="98199" y="945171"/>
                </a:lnTo>
                <a:lnTo>
                  <a:pt x="101707" y="917991"/>
                </a:lnTo>
                <a:lnTo>
                  <a:pt x="109598" y="891687"/>
                </a:lnTo>
                <a:lnTo>
                  <a:pt x="120996" y="869768"/>
                </a:lnTo>
                <a:lnTo>
                  <a:pt x="135901" y="848725"/>
                </a:lnTo>
                <a:lnTo>
                  <a:pt x="153436" y="830313"/>
                </a:lnTo>
                <a:lnTo>
                  <a:pt x="173602" y="811900"/>
                </a:lnTo>
                <a:lnTo>
                  <a:pt x="194645" y="795241"/>
                </a:lnTo>
                <a:lnTo>
                  <a:pt x="216563" y="778582"/>
                </a:lnTo>
                <a:lnTo>
                  <a:pt x="238482" y="761923"/>
                </a:lnTo>
                <a:lnTo>
                  <a:pt x="260402" y="745264"/>
                </a:lnTo>
                <a:lnTo>
                  <a:pt x="280568" y="727729"/>
                </a:lnTo>
                <a:lnTo>
                  <a:pt x="298104" y="707564"/>
                </a:lnTo>
                <a:lnTo>
                  <a:pt x="313886" y="688273"/>
                </a:lnTo>
                <a:lnTo>
                  <a:pt x="326160" y="666354"/>
                </a:lnTo>
                <a:lnTo>
                  <a:pt x="336681" y="642682"/>
                </a:lnTo>
                <a:lnTo>
                  <a:pt x="345449" y="617254"/>
                </a:lnTo>
                <a:lnTo>
                  <a:pt x="353341" y="590950"/>
                </a:lnTo>
                <a:lnTo>
                  <a:pt x="360355" y="564648"/>
                </a:lnTo>
                <a:lnTo>
                  <a:pt x="367369" y="537467"/>
                </a:lnTo>
                <a:lnTo>
                  <a:pt x="375260" y="512041"/>
                </a:lnTo>
                <a:lnTo>
                  <a:pt x="384027" y="486613"/>
                </a:lnTo>
                <a:lnTo>
                  <a:pt x="394549" y="462941"/>
                </a:lnTo>
                <a:lnTo>
                  <a:pt x="407701" y="441899"/>
                </a:lnTo>
                <a:lnTo>
                  <a:pt x="423481" y="422609"/>
                </a:lnTo>
                <a:lnTo>
                  <a:pt x="442771" y="406827"/>
                </a:lnTo>
                <a:lnTo>
                  <a:pt x="463814" y="393675"/>
                </a:lnTo>
                <a:lnTo>
                  <a:pt x="487486" y="383153"/>
                </a:lnTo>
                <a:lnTo>
                  <a:pt x="512913" y="374386"/>
                </a:lnTo>
                <a:lnTo>
                  <a:pt x="538339" y="366495"/>
                </a:lnTo>
                <a:lnTo>
                  <a:pt x="565519" y="359480"/>
                </a:lnTo>
                <a:lnTo>
                  <a:pt x="591822" y="352466"/>
                </a:lnTo>
                <a:lnTo>
                  <a:pt x="618126" y="344575"/>
                </a:lnTo>
                <a:lnTo>
                  <a:pt x="643552" y="335808"/>
                </a:lnTo>
                <a:lnTo>
                  <a:pt x="667225" y="325286"/>
                </a:lnTo>
                <a:lnTo>
                  <a:pt x="689144" y="313012"/>
                </a:lnTo>
                <a:lnTo>
                  <a:pt x="708433" y="297229"/>
                </a:lnTo>
                <a:lnTo>
                  <a:pt x="728599" y="279693"/>
                </a:lnTo>
                <a:lnTo>
                  <a:pt x="746135" y="259528"/>
                </a:lnTo>
                <a:lnTo>
                  <a:pt x="762793" y="238484"/>
                </a:lnTo>
                <a:lnTo>
                  <a:pt x="779451" y="216565"/>
                </a:lnTo>
                <a:lnTo>
                  <a:pt x="796111" y="194645"/>
                </a:lnTo>
                <a:lnTo>
                  <a:pt x="812769" y="173603"/>
                </a:lnTo>
                <a:lnTo>
                  <a:pt x="831181" y="153437"/>
                </a:lnTo>
                <a:lnTo>
                  <a:pt x="849593" y="135902"/>
                </a:lnTo>
                <a:lnTo>
                  <a:pt x="870636" y="120996"/>
                </a:lnTo>
                <a:lnTo>
                  <a:pt x="892556" y="109598"/>
                </a:lnTo>
                <a:lnTo>
                  <a:pt x="918859" y="101707"/>
                </a:lnTo>
                <a:lnTo>
                  <a:pt x="946040" y="98199"/>
                </a:lnTo>
                <a:lnTo>
                  <a:pt x="974095" y="97323"/>
                </a:lnTo>
                <a:lnTo>
                  <a:pt x="1003905" y="99954"/>
                </a:lnTo>
                <a:lnTo>
                  <a:pt x="1033716" y="103461"/>
                </a:lnTo>
                <a:lnTo>
                  <a:pt x="1063527" y="107844"/>
                </a:lnTo>
                <a:lnTo>
                  <a:pt x="1093337" y="111352"/>
                </a:lnTo>
                <a:lnTo>
                  <a:pt x="1123147" y="113105"/>
                </a:lnTo>
                <a:lnTo>
                  <a:pt x="1152081" y="113105"/>
                </a:lnTo>
                <a:lnTo>
                  <a:pt x="1179261" y="109598"/>
                </a:lnTo>
                <a:lnTo>
                  <a:pt x="1206441" y="102583"/>
                </a:lnTo>
                <a:lnTo>
                  <a:pt x="1232744" y="92063"/>
                </a:lnTo>
                <a:lnTo>
                  <a:pt x="1259047" y="78033"/>
                </a:lnTo>
                <a:lnTo>
                  <a:pt x="1285350" y="64005"/>
                </a:lnTo>
                <a:lnTo>
                  <a:pt x="1311653" y="48224"/>
                </a:lnTo>
                <a:lnTo>
                  <a:pt x="1337080" y="33318"/>
                </a:lnTo>
                <a:lnTo>
                  <a:pt x="1364260" y="20166"/>
                </a:lnTo>
                <a:lnTo>
                  <a:pt x="1390563" y="9644"/>
                </a:lnTo>
                <a:lnTo>
                  <a:pt x="1417743" y="263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7E2B1845-2DA8-4E75-844C-606517F62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0" b="21440"/>
          <a:stretch/>
        </p:blipFill>
        <p:spPr bwMode="auto">
          <a:xfrm>
            <a:off x="8967062" y="570559"/>
            <a:ext cx="3175142" cy="2825587"/>
          </a:xfrm>
          <a:custGeom>
            <a:avLst/>
            <a:gdLst/>
            <a:ahLst/>
            <a:cxnLst/>
            <a:rect l="l" t="t" r="r" b="b"/>
            <a:pathLst>
              <a:path w="4060358" h="3613359">
                <a:moveTo>
                  <a:pt x="297325" y="0"/>
                </a:moveTo>
                <a:lnTo>
                  <a:pt x="4060358" y="0"/>
                </a:lnTo>
                <a:lnTo>
                  <a:pt x="4060358" y="2985163"/>
                </a:lnTo>
                <a:lnTo>
                  <a:pt x="4053581" y="2986912"/>
                </a:lnTo>
                <a:lnTo>
                  <a:pt x="4007741" y="2999136"/>
                </a:lnTo>
                <a:lnTo>
                  <a:pt x="3961906" y="3012890"/>
                </a:lnTo>
                <a:lnTo>
                  <a:pt x="3917596" y="3028168"/>
                </a:lnTo>
                <a:lnTo>
                  <a:pt x="3876343" y="3046504"/>
                </a:lnTo>
                <a:lnTo>
                  <a:pt x="3838144" y="3067894"/>
                </a:lnTo>
                <a:lnTo>
                  <a:pt x="3804530" y="3095396"/>
                </a:lnTo>
                <a:lnTo>
                  <a:pt x="3769387" y="3125955"/>
                </a:lnTo>
                <a:lnTo>
                  <a:pt x="3738828" y="3161096"/>
                </a:lnTo>
                <a:lnTo>
                  <a:pt x="3709798" y="3197767"/>
                </a:lnTo>
                <a:lnTo>
                  <a:pt x="3680766" y="3235963"/>
                </a:lnTo>
                <a:lnTo>
                  <a:pt x="3651737" y="3274161"/>
                </a:lnTo>
                <a:lnTo>
                  <a:pt x="3622708" y="3310832"/>
                </a:lnTo>
                <a:lnTo>
                  <a:pt x="3590619" y="3345973"/>
                </a:lnTo>
                <a:lnTo>
                  <a:pt x="3558532" y="3376533"/>
                </a:lnTo>
                <a:lnTo>
                  <a:pt x="3521864" y="3402507"/>
                </a:lnTo>
                <a:lnTo>
                  <a:pt x="3483666" y="3422370"/>
                </a:lnTo>
                <a:lnTo>
                  <a:pt x="3437828" y="3436121"/>
                </a:lnTo>
                <a:lnTo>
                  <a:pt x="3390460" y="3442233"/>
                </a:lnTo>
                <a:lnTo>
                  <a:pt x="3341568" y="3443760"/>
                </a:lnTo>
                <a:lnTo>
                  <a:pt x="3289619" y="3439178"/>
                </a:lnTo>
                <a:lnTo>
                  <a:pt x="3237670" y="3433066"/>
                </a:lnTo>
                <a:lnTo>
                  <a:pt x="3185720" y="3425425"/>
                </a:lnTo>
                <a:lnTo>
                  <a:pt x="3133771" y="3419315"/>
                </a:lnTo>
                <a:lnTo>
                  <a:pt x="3081822" y="3416258"/>
                </a:lnTo>
                <a:lnTo>
                  <a:pt x="3031400" y="3416258"/>
                </a:lnTo>
                <a:lnTo>
                  <a:pt x="2984035" y="3422370"/>
                </a:lnTo>
                <a:lnTo>
                  <a:pt x="2935140" y="3434594"/>
                </a:lnTo>
                <a:lnTo>
                  <a:pt x="2890830" y="3452929"/>
                </a:lnTo>
                <a:lnTo>
                  <a:pt x="2844995" y="3477377"/>
                </a:lnTo>
                <a:lnTo>
                  <a:pt x="2799158" y="3501824"/>
                </a:lnTo>
                <a:lnTo>
                  <a:pt x="2753318" y="3529323"/>
                </a:lnTo>
                <a:lnTo>
                  <a:pt x="2709007" y="3555301"/>
                </a:lnTo>
                <a:lnTo>
                  <a:pt x="2661642" y="3578218"/>
                </a:lnTo>
                <a:lnTo>
                  <a:pt x="2615805" y="3596554"/>
                </a:lnTo>
                <a:lnTo>
                  <a:pt x="2568440" y="3608777"/>
                </a:lnTo>
                <a:lnTo>
                  <a:pt x="2519548" y="3613359"/>
                </a:lnTo>
                <a:lnTo>
                  <a:pt x="2470654" y="3608777"/>
                </a:lnTo>
                <a:lnTo>
                  <a:pt x="2423286" y="3596554"/>
                </a:lnTo>
                <a:lnTo>
                  <a:pt x="2377451" y="3578218"/>
                </a:lnTo>
                <a:lnTo>
                  <a:pt x="2330084" y="3555301"/>
                </a:lnTo>
                <a:lnTo>
                  <a:pt x="2285774" y="3529323"/>
                </a:lnTo>
                <a:lnTo>
                  <a:pt x="2239936" y="3501824"/>
                </a:lnTo>
                <a:lnTo>
                  <a:pt x="2194098" y="3477377"/>
                </a:lnTo>
                <a:lnTo>
                  <a:pt x="2148261" y="3452929"/>
                </a:lnTo>
                <a:lnTo>
                  <a:pt x="2102426" y="3434594"/>
                </a:lnTo>
                <a:lnTo>
                  <a:pt x="2055059" y="3422370"/>
                </a:lnTo>
                <a:lnTo>
                  <a:pt x="2007691" y="3416258"/>
                </a:lnTo>
                <a:lnTo>
                  <a:pt x="1957269" y="3416258"/>
                </a:lnTo>
                <a:lnTo>
                  <a:pt x="1905320" y="3419315"/>
                </a:lnTo>
                <a:lnTo>
                  <a:pt x="1853373" y="3425425"/>
                </a:lnTo>
                <a:lnTo>
                  <a:pt x="1801421" y="3433066"/>
                </a:lnTo>
                <a:lnTo>
                  <a:pt x="1749472" y="3439178"/>
                </a:lnTo>
                <a:lnTo>
                  <a:pt x="1697522" y="3443760"/>
                </a:lnTo>
                <a:lnTo>
                  <a:pt x="1648630" y="3442233"/>
                </a:lnTo>
                <a:lnTo>
                  <a:pt x="1601266" y="3436121"/>
                </a:lnTo>
                <a:lnTo>
                  <a:pt x="1555428" y="3422370"/>
                </a:lnTo>
                <a:lnTo>
                  <a:pt x="1517230" y="3402507"/>
                </a:lnTo>
                <a:lnTo>
                  <a:pt x="1480559" y="3376533"/>
                </a:lnTo>
                <a:lnTo>
                  <a:pt x="1448472" y="3345973"/>
                </a:lnTo>
                <a:lnTo>
                  <a:pt x="1416386" y="3310832"/>
                </a:lnTo>
                <a:lnTo>
                  <a:pt x="1387354" y="3274161"/>
                </a:lnTo>
                <a:lnTo>
                  <a:pt x="1358324" y="3235963"/>
                </a:lnTo>
                <a:lnTo>
                  <a:pt x="1329295" y="3197767"/>
                </a:lnTo>
                <a:lnTo>
                  <a:pt x="1300263" y="3161096"/>
                </a:lnTo>
                <a:lnTo>
                  <a:pt x="1269704" y="3125955"/>
                </a:lnTo>
                <a:lnTo>
                  <a:pt x="1234563" y="3095396"/>
                </a:lnTo>
                <a:lnTo>
                  <a:pt x="1200949" y="3067894"/>
                </a:lnTo>
                <a:lnTo>
                  <a:pt x="1162751" y="3046504"/>
                </a:lnTo>
                <a:lnTo>
                  <a:pt x="1121495" y="3028168"/>
                </a:lnTo>
                <a:lnTo>
                  <a:pt x="1077188" y="3012890"/>
                </a:lnTo>
                <a:lnTo>
                  <a:pt x="1031348" y="2999136"/>
                </a:lnTo>
                <a:lnTo>
                  <a:pt x="985513" y="2986912"/>
                </a:lnTo>
                <a:lnTo>
                  <a:pt x="938145" y="2974689"/>
                </a:lnTo>
                <a:lnTo>
                  <a:pt x="893838" y="2960938"/>
                </a:lnTo>
                <a:lnTo>
                  <a:pt x="849525" y="2945659"/>
                </a:lnTo>
                <a:lnTo>
                  <a:pt x="808275" y="2927324"/>
                </a:lnTo>
                <a:lnTo>
                  <a:pt x="771601" y="2904404"/>
                </a:lnTo>
                <a:lnTo>
                  <a:pt x="737987" y="2876902"/>
                </a:lnTo>
                <a:lnTo>
                  <a:pt x="710485" y="2843288"/>
                </a:lnTo>
                <a:lnTo>
                  <a:pt x="687568" y="2806617"/>
                </a:lnTo>
                <a:lnTo>
                  <a:pt x="669232" y="2765364"/>
                </a:lnTo>
                <a:lnTo>
                  <a:pt x="653954" y="2721054"/>
                </a:lnTo>
                <a:lnTo>
                  <a:pt x="640203" y="2676746"/>
                </a:lnTo>
                <a:lnTo>
                  <a:pt x="627979" y="2629379"/>
                </a:lnTo>
                <a:lnTo>
                  <a:pt x="615753" y="2583544"/>
                </a:lnTo>
                <a:lnTo>
                  <a:pt x="602002" y="2537704"/>
                </a:lnTo>
                <a:lnTo>
                  <a:pt x="586724" y="2493394"/>
                </a:lnTo>
                <a:lnTo>
                  <a:pt x="568388" y="2452141"/>
                </a:lnTo>
                <a:lnTo>
                  <a:pt x="546998" y="2413942"/>
                </a:lnTo>
                <a:lnTo>
                  <a:pt x="519496" y="2380328"/>
                </a:lnTo>
                <a:lnTo>
                  <a:pt x="488937" y="2345185"/>
                </a:lnTo>
                <a:lnTo>
                  <a:pt x="453796" y="2314628"/>
                </a:lnTo>
                <a:lnTo>
                  <a:pt x="415595" y="2285599"/>
                </a:lnTo>
                <a:lnTo>
                  <a:pt x="377399" y="2256567"/>
                </a:lnTo>
                <a:lnTo>
                  <a:pt x="339201" y="2227538"/>
                </a:lnTo>
                <a:lnTo>
                  <a:pt x="302530" y="2198506"/>
                </a:lnTo>
                <a:lnTo>
                  <a:pt x="267388" y="2166419"/>
                </a:lnTo>
                <a:lnTo>
                  <a:pt x="236829" y="2134335"/>
                </a:lnTo>
                <a:lnTo>
                  <a:pt x="210855" y="2097664"/>
                </a:lnTo>
                <a:lnTo>
                  <a:pt x="190992" y="2059466"/>
                </a:lnTo>
                <a:lnTo>
                  <a:pt x="177241" y="2013628"/>
                </a:lnTo>
                <a:lnTo>
                  <a:pt x="171129" y="1966264"/>
                </a:lnTo>
                <a:lnTo>
                  <a:pt x="169599" y="1917369"/>
                </a:lnTo>
                <a:lnTo>
                  <a:pt x="174184" y="1865419"/>
                </a:lnTo>
                <a:lnTo>
                  <a:pt x="180296" y="1813470"/>
                </a:lnTo>
                <a:lnTo>
                  <a:pt x="187935" y="1761521"/>
                </a:lnTo>
                <a:lnTo>
                  <a:pt x="194049" y="1709571"/>
                </a:lnTo>
                <a:lnTo>
                  <a:pt x="197104" y="1657622"/>
                </a:lnTo>
                <a:lnTo>
                  <a:pt x="197104" y="1607200"/>
                </a:lnTo>
                <a:lnTo>
                  <a:pt x="190992" y="1559838"/>
                </a:lnTo>
                <a:lnTo>
                  <a:pt x="178768" y="1512470"/>
                </a:lnTo>
                <a:lnTo>
                  <a:pt x="160433" y="1468160"/>
                </a:lnTo>
                <a:lnTo>
                  <a:pt x="137515" y="1422323"/>
                </a:lnTo>
                <a:lnTo>
                  <a:pt x="111538" y="1376488"/>
                </a:lnTo>
                <a:lnTo>
                  <a:pt x="84039" y="1330648"/>
                </a:lnTo>
                <a:lnTo>
                  <a:pt x="58064" y="1286337"/>
                </a:lnTo>
                <a:lnTo>
                  <a:pt x="35144" y="1238973"/>
                </a:lnTo>
                <a:lnTo>
                  <a:pt x="16808" y="1193135"/>
                </a:lnTo>
                <a:lnTo>
                  <a:pt x="4585" y="1145768"/>
                </a:lnTo>
                <a:lnTo>
                  <a:pt x="0" y="1096876"/>
                </a:lnTo>
                <a:lnTo>
                  <a:pt x="4585" y="1047984"/>
                </a:lnTo>
                <a:lnTo>
                  <a:pt x="16808" y="1000619"/>
                </a:lnTo>
                <a:lnTo>
                  <a:pt x="35144" y="954779"/>
                </a:lnTo>
                <a:lnTo>
                  <a:pt x="58064" y="907414"/>
                </a:lnTo>
                <a:lnTo>
                  <a:pt x="84039" y="863104"/>
                </a:lnTo>
                <a:lnTo>
                  <a:pt x="111538" y="817269"/>
                </a:lnTo>
                <a:lnTo>
                  <a:pt x="137515" y="771429"/>
                </a:lnTo>
                <a:lnTo>
                  <a:pt x="160433" y="725591"/>
                </a:lnTo>
                <a:lnTo>
                  <a:pt x="178768" y="681281"/>
                </a:lnTo>
                <a:lnTo>
                  <a:pt x="190992" y="633916"/>
                </a:lnTo>
                <a:lnTo>
                  <a:pt x="197104" y="586551"/>
                </a:lnTo>
                <a:lnTo>
                  <a:pt x="197104" y="536129"/>
                </a:lnTo>
                <a:lnTo>
                  <a:pt x="194049" y="484180"/>
                </a:lnTo>
                <a:lnTo>
                  <a:pt x="187935" y="432230"/>
                </a:lnTo>
                <a:lnTo>
                  <a:pt x="180296" y="380281"/>
                </a:lnTo>
                <a:lnTo>
                  <a:pt x="174184" y="328332"/>
                </a:lnTo>
                <a:lnTo>
                  <a:pt x="169599" y="276382"/>
                </a:lnTo>
                <a:lnTo>
                  <a:pt x="171129" y="227490"/>
                </a:lnTo>
                <a:lnTo>
                  <a:pt x="177241" y="180126"/>
                </a:lnTo>
                <a:lnTo>
                  <a:pt x="190992" y="134285"/>
                </a:lnTo>
                <a:lnTo>
                  <a:pt x="210855" y="96090"/>
                </a:lnTo>
                <a:lnTo>
                  <a:pt x="236829" y="59419"/>
                </a:lnTo>
                <a:lnTo>
                  <a:pt x="267388" y="273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3B809AF9-96E4-4BA7-B6DC-24DD780B8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7" b="19907"/>
          <a:stretch/>
        </p:blipFill>
        <p:spPr bwMode="auto">
          <a:xfrm>
            <a:off x="8870369" y="3634209"/>
            <a:ext cx="3249530" cy="2825596"/>
          </a:xfrm>
          <a:custGeom>
            <a:avLst/>
            <a:gdLst/>
            <a:ahLst/>
            <a:cxnLst/>
            <a:rect l="l" t="t" r="r" b="b"/>
            <a:pathLst>
              <a:path w="3249530" h="2825596">
                <a:moveTo>
                  <a:pt x="1914327" y="0"/>
                </a:moveTo>
                <a:lnTo>
                  <a:pt x="1951475" y="3481"/>
                </a:lnTo>
                <a:lnTo>
                  <a:pt x="1987462" y="12769"/>
                </a:lnTo>
                <a:lnTo>
                  <a:pt x="2022289" y="26700"/>
                </a:lnTo>
                <a:lnTo>
                  <a:pt x="2058276" y="44114"/>
                </a:lnTo>
                <a:lnTo>
                  <a:pt x="2091943" y="63850"/>
                </a:lnTo>
                <a:lnTo>
                  <a:pt x="2126772" y="84745"/>
                </a:lnTo>
                <a:lnTo>
                  <a:pt x="2161598" y="103320"/>
                </a:lnTo>
                <a:lnTo>
                  <a:pt x="2196423" y="121895"/>
                </a:lnTo>
                <a:lnTo>
                  <a:pt x="2230090" y="135824"/>
                </a:lnTo>
                <a:lnTo>
                  <a:pt x="2267239" y="145112"/>
                </a:lnTo>
                <a:lnTo>
                  <a:pt x="2303227" y="149755"/>
                </a:lnTo>
                <a:lnTo>
                  <a:pt x="2341537" y="149755"/>
                </a:lnTo>
                <a:lnTo>
                  <a:pt x="2381007" y="147435"/>
                </a:lnTo>
                <a:lnTo>
                  <a:pt x="2420478" y="142791"/>
                </a:lnTo>
                <a:lnTo>
                  <a:pt x="2459948" y="136987"/>
                </a:lnTo>
                <a:lnTo>
                  <a:pt x="2499419" y="132343"/>
                </a:lnTo>
                <a:lnTo>
                  <a:pt x="2538890" y="128860"/>
                </a:lnTo>
                <a:lnTo>
                  <a:pt x="2576038" y="130020"/>
                </a:lnTo>
                <a:lnTo>
                  <a:pt x="2612027" y="134664"/>
                </a:lnTo>
                <a:lnTo>
                  <a:pt x="2646854" y="145112"/>
                </a:lnTo>
                <a:lnTo>
                  <a:pt x="2675876" y="160203"/>
                </a:lnTo>
                <a:lnTo>
                  <a:pt x="2703736" y="179941"/>
                </a:lnTo>
                <a:lnTo>
                  <a:pt x="2728116" y="203157"/>
                </a:lnTo>
                <a:lnTo>
                  <a:pt x="2752496" y="229857"/>
                </a:lnTo>
                <a:lnTo>
                  <a:pt x="2774553" y="257719"/>
                </a:lnTo>
                <a:lnTo>
                  <a:pt x="2796609" y="286742"/>
                </a:lnTo>
                <a:lnTo>
                  <a:pt x="2818667" y="315765"/>
                </a:lnTo>
                <a:lnTo>
                  <a:pt x="2840723" y="343625"/>
                </a:lnTo>
                <a:lnTo>
                  <a:pt x="2863942" y="370325"/>
                </a:lnTo>
                <a:lnTo>
                  <a:pt x="2890644" y="393546"/>
                </a:lnTo>
                <a:lnTo>
                  <a:pt x="2916183" y="414441"/>
                </a:lnTo>
                <a:lnTo>
                  <a:pt x="2945206" y="430693"/>
                </a:lnTo>
                <a:lnTo>
                  <a:pt x="2976549" y="444624"/>
                </a:lnTo>
                <a:lnTo>
                  <a:pt x="3010216" y="456233"/>
                </a:lnTo>
                <a:lnTo>
                  <a:pt x="3045040" y="466681"/>
                </a:lnTo>
                <a:lnTo>
                  <a:pt x="3079870" y="475968"/>
                </a:lnTo>
                <a:lnTo>
                  <a:pt x="3115857" y="485255"/>
                </a:lnTo>
                <a:lnTo>
                  <a:pt x="3149523" y="495703"/>
                </a:lnTo>
                <a:lnTo>
                  <a:pt x="3183190" y="507312"/>
                </a:lnTo>
                <a:lnTo>
                  <a:pt x="3214533" y="521245"/>
                </a:lnTo>
                <a:lnTo>
                  <a:pt x="3242396" y="538657"/>
                </a:lnTo>
                <a:lnTo>
                  <a:pt x="3249530" y="544494"/>
                </a:lnTo>
                <a:lnTo>
                  <a:pt x="3249530" y="2825596"/>
                </a:lnTo>
                <a:lnTo>
                  <a:pt x="329475" y="2825596"/>
                </a:lnTo>
                <a:lnTo>
                  <a:pt x="315765" y="2815178"/>
                </a:lnTo>
                <a:lnTo>
                  <a:pt x="286744" y="2793119"/>
                </a:lnTo>
                <a:lnTo>
                  <a:pt x="257721" y="2771063"/>
                </a:lnTo>
                <a:lnTo>
                  <a:pt x="229859" y="2749005"/>
                </a:lnTo>
                <a:lnTo>
                  <a:pt x="203159" y="2724626"/>
                </a:lnTo>
                <a:lnTo>
                  <a:pt x="179940" y="2700249"/>
                </a:lnTo>
                <a:lnTo>
                  <a:pt x="160205" y="2672387"/>
                </a:lnTo>
                <a:lnTo>
                  <a:pt x="145114" y="2643364"/>
                </a:lnTo>
                <a:lnTo>
                  <a:pt x="134666" y="2608537"/>
                </a:lnTo>
                <a:lnTo>
                  <a:pt x="130022" y="2572550"/>
                </a:lnTo>
                <a:lnTo>
                  <a:pt x="128860" y="2535400"/>
                </a:lnTo>
                <a:lnTo>
                  <a:pt x="132343" y="2495930"/>
                </a:lnTo>
                <a:lnTo>
                  <a:pt x="136987" y="2456459"/>
                </a:lnTo>
                <a:lnTo>
                  <a:pt x="142791" y="2416989"/>
                </a:lnTo>
                <a:lnTo>
                  <a:pt x="147436" y="2377518"/>
                </a:lnTo>
                <a:lnTo>
                  <a:pt x="149757" y="2338047"/>
                </a:lnTo>
                <a:lnTo>
                  <a:pt x="149757" y="2299737"/>
                </a:lnTo>
                <a:lnTo>
                  <a:pt x="145114" y="2263752"/>
                </a:lnTo>
                <a:lnTo>
                  <a:pt x="135826" y="2227763"/>
                </a:lnTo>
                <a:lnTo>
                  <a:pt x="121895" y="2194096"/>
                </a:lnTo>
                <a:lnTo>
                  <a:pt x="104483" y="2159269"/>
                </a:lnTo>
                <a:lnTo>
                  <a:pt x="84745" y="2124445"/>
                </a:lnTo>
                <a:lnTo>
                  <a:pt x="63852" y="2089616"/>
                </a:lnTo>
                <a:lnTo>
                  <a:pt x="44116" y="2055949"/>
                </a:lnTo>
                <a:lnTo>
                  <a:pt x="26702" y="2019962"/>
                </a:lnTo>
                <a:lnTo>
                  <a:pt x="12771" y="1985135"/>
                </a:lnTo>
                <a:lnTo>
                  <a:pt x="3483" y="1949146"/>
                </a:lnTo>
                <a:lnTo>
                  <a:pt x="0" y="1911998"/>
                </a:lnTo>
                <a:lnTo>
                  <a:pt x="3483" y="1874850"/>
                </a:lnTo>
                <a:lnTo>
                  <a:pt x="12771" y="1838863"/>
                </a:lnTo>
                <a:lnTo>
                  <a:pt x="26702" y="1804034"/>
                </a:lnTo>
                <a:lnTo>
                  <a:pt x="44116" y="1768047"/>
                </a:lnTo>
                <a:lnTo>
                  <a:pt x="63852" y="1734381"/>
                </a:lnTo>
                <a:lnTo>
                  <a:pt x="84745" y="1699556"/>
                </a:lnTo>
                <a:lnTo>
                  <a:pt x="104483" y="1664727"/>
                </a:lnTo>
                <a:lnTo>
                  <a:pt x="121895" y="1629900"/>
                </a:lnTo>
                <a:lnTo>
                  <a:pt x="135826" y="1596234"/>
                </a:lnTo>
                <a:lnTo>
                  <a:pt x="145114" y="1560246"/>
                </a:lnTo>
                <a:lnTo>
                  <a:pt x="149757" y="1524259"/>
                </a:lnTo>
                <a:lnTo>
                  <a:pt x="149757" y="1485949"/>
                </a:lnTo>
                <a:lnTo>
                  <a:pt x="147436" y="1446478"/>
                </a:lnTo>
                <a:lnTo>
                  <a:pt x="142791" y="1407008"/>
                </a:lnTo>
                <a:lnTo>
                  <a:pt x="136987" y="1367537"/>
                </a:lnTo>
                <a:lnTo>
                  <a:pt x="132343" y="1328067"/>
                </a:lnTo>
                <a:lnTo>
                  <a:pt x="128860" y="1288596"/>
                </a:lnTo>
                <a:lnTo>
                  <a:pt x="130022" y="1251448"/>
                </a:lnTo>
                <a:lnTo>
                  <a:pt x="134666" y="1215461"/>
                </a:lnTo>
                <a:lnTo>
                  <a:pt x="145114" y="1180632"/>
                </a:lnTo>
                <a:lnTo>
                  <a:pt x="160205" y="1151611"/>
                </a:lnTo>
                <a:lnTo>
                  <a:pt x="179940" y="1123749"/>
                </a:lnTo>
                <a:lnTo>
                  <a:pt x="203159" y="1099370"/>
                </a:lnTo>
                <a:lnTo>
                  <a:pt x="229859" y="1074993"/>
                </a:lnTo>
                <a:lnTo>
                  <a:pt x="257721" y="1052933"/>
                </a:lnTo>
                <a:lnTo>
                  <a:pt x="286744" y="1030877"/>
                </a:lnTo>
                <a:lnTo>
                  <a:pt x="315765" y="1008821"/>
                </a:lnTo>
                <a:lnTo>
                  <a:pt x="344789" y="986763"/>
                </a:lnTo>
                <a:lnTo>
                  <a:pt x="371489" y="963546"/>
                </a:lnTo>
                <a:lnTo>
                  <a:pt x="394708" y="936846"/>
                </a:lnTo>
                <a:lnTo>
                  <a:pt x="415603" y="911305"/>
                </a:lnTo>
                <a:lnTo>
                  <a:pt x="431856" y="882284"/>
                </a:lnTo>
                <a:lnTo>
                  <a:pt x="445787" y="850938"/>
                </a:lnTo>
                <a:lnTo>
                  <a:pt x="457395" y="817272"/>
                </a:lnTo>
                <a:lnTo>
                  <a:pt x="467843" y="782445"/>
                </a:lnTo>
                <a:lnTo>
                  <a:pt x="477132" y="747618"/>
                </a:lnTo>
                <a:lnTo>
                  <a:pt x="486420" y="711631"/>
                </a:lnTo>
                <a:lnTo>
                  <a:pt x="496868" y="677965"/>
                </a:lnTo>
                <a:lnTo>
                  <a:pt x="508476" y="644298"/>
                </a:lnTo>
                <a:lnTo>
                  <a:pt x="522407" y="612955"/>
                </a:lnTo>
                <a:lnTo>
                  <a:pt x="539819" y="585092"/>
                </a:lnTo>
                <a:lnTo>
                  <a:pt x="560715" y="559553"/>
                </a:lnTo>
                <a:lnTo>
                  <a:pt x="586254" y="538657"/>
                </a:lnTo>
                <a:lnTo>
                  <a:pt x="614119" y="521245"/>
                </a:lnTo>
                <a:lnTo>
                  <a:pt x="645460" y="507312"/>
                </a:lnTo>
                <a:lnTo>
                  <a:pt x="679129" y="495703"/>
                </a:lnTo>
                <a:lnTo>
                  <a:pt x="712793" y="485255"/>
                </a:lnTo>
                <a:lnTo>
                  <a:pt x="748782" y="475968"/>
                </a:lnTo>
                <a:lnTo>
                  <a:pt x="783607" y="466681"/>
                </a:lnTo>
                <a:lnTo>
                  <a:pt x="818436" y="456233"/>
                </a:lnTo>
                <a:lnTo>
                  <a:pt x="852101" y="444624"/>
                </a:lnTo>
                <a:lnTo>
                  <a:pt x="883446" y="430693"/>
                </a:lnTo>
                <a:lnTo>
                  <a:pt x="912469" y="414441"/>
                </a:lnTo>
                <a:lnTo>
                  <a:pt x="938008" y="393546"/>
                </a:lnTo>
                <a:lnTo>
                  <a:pt x="964708" y="370325"/>
                </a:lnTo>
                <a:lnTo>
                  <a:pt x="987927" y="343625"/>
                </a:lnTo>
                <a:lnTo>
                  <a:pt x="1009985" y="315765"/>
                </a:lnTo>
                <a:lnTo>
                  <a:pt x="1032041" y="286742"/>
                </a:lnTo>
                <a:lnTo>
                  <a:pt x="1054097" y="257719"/>
                </a:lnTo>
                <a:lnTo>
                  <a:pt x="1076156" y="229857"/>
                </a:lnTo>
                <a:lnTo>
                  <a:pt x="1100534" y="203157"/>
                </a:lnTo>
                <a:lnTo>
                  <a:pt x="1124914" y="179941"/>
                </a:lnTo>
                <a:lnTo>
                  <a:pt x="1152776" y="160203"/>
                </a:lnTo>
                <a:lnTo>
                  <a:pt x="1181798" y="145112"/>
                </a:lnTo>
                <a:lnTo>
                  <a:pt x="1216625" y="134664"/>
                </a:lnTo>
                <a:lnTo>
                  <a:pt x="1252613" y="130020"/>
                </a:lnTo>
                <a:lnTo>
                  <a:pt x="1289760" y="128860"/>
                </a:lnTo>
                <a:lnTo>
                  <a:pt x="1329231" y="132343"/>
                </a:lnTo>
                <a:lnTo>
                  <a:pt x="1368702" y="136987"/>
                </a:lnTo>
                <a:lnTo>
                  <a:pt x="1408174" y="142791"/>
                </a:lnTo>
                <a:lnTo>
                  <a:pt x="1447643" y="147435"/>
                </a:lnTo>
                <a:lnTo>
                  <a:pt x="1487113" y="149755"/>
                </a:lnTo>
                <a:lnTo>
                  <a:pt x="1525423" y="149755"/>
                </a:lnTo>
                <a:lnTo>
                  <a:pt x="1561413" y="145112"/>
                </a:lnTo>
                <a:lnTo>
                  <a:pt x="1597402" y="135824"/>
                </a:lnTo>
                <a:lnTo>
                  <a:pt x="1632227" y="121895"/>
                </a:lnTo>
                <a:lnTo>
                  <a:pt x="1667054" y="103320"/>
                </a:lnTo>
                <a:lnTo>
                  <a:pt x="1701880" y="84745"/>
                </a:lnTo>
                <a:lnTo>
                  <a:pt x="1736707" y="63850"/>
                </a:lnTo>
                <a:lnTo>
                  <a:pt x="1770374" y="44114"/>
                </a:lnTo>
                <a:lnTo>
                  <a:pt x="1806363" y="26700"/>
                </a:lnTo>
                <a:lnTo>
                  <a:pt x="1841188" y="12769"/>
                </a:lnTo>
                <a:lnTo>
                  <a:pt x="1877177" y="348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46251A-26BC-44E0-8F35-4B871DC56588}"/>
              </a:ext>
            </a:extLst>
          </p:cNvPr>
          <p:cNvSpPr txBox="1"/>
          <p:nvPr/>
        </p:nvSpPr>
        <p:spPr>
          <a:xfrm>
            <a:off x="5197102" y="6363252"/>
            <a:ext cx="148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Abruzzi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078F44-6FDC-4B19-B09D-A65BA6F869FD}"/>
              </a:ext>
            </a:extLst>
          </p:cNvPr>
          <p:cNvSpPr txBox="1"/>
          <p:nvPr/>
        </p:nvSpPr>
        <p:spPr>
          <a:xfrm>
            <a:off x="5197102" y="3360513"/>
            <a:ext cx="148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Lopez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93FC868-C957-4F79-B63B-F304AA0C9502}"/>
              </a:ext>
            </a:extLst>
          </p:cNvPr>
          <p:cNvSpPr txBox="1"/>
          <p:nvPr/>
        </p:nvSpPr>
        <p:spPr>
          <a:xfrm>
            <a:off x="9050381" y="3319758"/>
            <a:ext cx="285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Obrien-Richardson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A0084C5-8042-4D85-8EFE-3A594CD497E6}"/>
              </a:ext>
            </a:extLst>
          </p:cNvPr>
          <p:cNvSpPr txBox="1"/>
          <p:nvPr/>
        </p:nvSpPr>
        <p:spPr>
          <a:xfrm>
            <a:off x="9010238" y="6492948"/>
            <a:ext cx="285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Prof Franzione</a:t>
            </a:r>
          </a:p>
        </p:txBody>
      </p:sp>
      <p:pic>
        <p:nvPicPr>
          <p:cNvPr id="3082" name="Picture 10">
            <a:extLst>
              <a:ext uri="{FF2B5EF4-FFF2-40B4-BE49-F238E27FC236}">
                <a16:creationId xmlns:a16="http://schemas.microsoft.com/office/drawing/2014/main" id="{6CA2EC81-C6FC-4BF2-9A41-16C4D86FF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002" y="4990226"/>
            <a:ext cx="1507448" cy="145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AC9D6-BA7A-4E43-A9B0-A03C58B6ED8E}"/>
              </a:ext>
            </a:extLst>
          </p:cNvPr>
          <p:cNvSpPr txBox="1"/>
          <p:nvPr/>
        </p:nvSpPr>
        <p:spPr>
          <a:xfrm>
            <a:off x="1847052" y="4956235"/>
            <a:ext cx="20396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 a very special thanks to Chery Egan, who is helping us run this program!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C5286-23A6-4838-934E-93848346FA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51" r="-2" b="28900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6A185-BCAB-4737-B231-F1736ADC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b="1" dirty="0"/>
              <a:t>Our panelists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CC652E-A92F-4FBF-A867-9186ABE16E0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430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14E75-3D23-42D4-9645-FF1A7667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6964" y="1605671"/>
            <a:ext cx="6762775" cy="4322403"/>
          </a:xfrm>
        </p:spPr>
        <p:txBody>
          <a:bodyPr>
            <a:norm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Eileen Zhu, 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MPH candidate (Yale)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 Genetics; Public Health minor ‘21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(Rutgers)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Currently: Genetic Epidemiology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graduate student, Yale University</a:t>
            </a:r>
          </a:p>
          <a:p>
            <a:pPr marL="0">
              <a:lnSpc>
                <a:spcPct val="90000"/>
              </a:lnSpc>
              <a:spcBef>
                <a:spcPts val="0"/>
              </a:spcBef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Areas: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Genetic and Molecular Epidemiology, Social Epigenomics, Chronic Disease Epidemiology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sz="2400" b="1" dirty="0"/>
              <a:t>Hannah Fryczynski, </a:t>
            </a:r>
            <a:r>
              <a:rPr lang="en-US" sz="2400" dirty="0"/>
              <a:t>MPH’20 (Rutgers)</a:t>
            </a:r>
          </a:p>
          <a:p>
            <a:pPr>
              <a:lnSpc>
                <a:spcPct val="9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BS Public Health ‘19 (Rutgers)</a:t>
            </a:r>
          </a:p>
          <a:p>
            <a:pPr>
              <a:lnSpc>
                <a:spcPct val="90000"/>
              </a:lnSpc>
            </a:pPr>
            <a:r>
              <a:rPr lang="en-US" sz="20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Currently: Epidemiologist at CDC Foundation, Denver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area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Areas: COVID-19, sexual health advocate, HIV testing, gun violence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7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47C5286-23A6-4838-934E-93848346FA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2" b="24892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6A185-BCAB-4737-B231-F1736ADC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b="1" dirty="0"/>
              <a:t>Our panelists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02780-3043-4560-BC2F-F33F488840A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 bwMode="auto">
          <a:xfrm>
            <a:off x="-474" y="3428999"/>
            <a:ext cx="3603769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14E75-3D23-42D4-9645-FF1A7667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184" y="1845067"/>
            <a:ext cx="8276815" cy="418286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 dirty="0"/>
              <a:t>Chelsea Gray, </a:t>
            </a:r>
            <a:r>
              <a:rPr lang="en-US" sz="2400" dirty="0"/>
              <a:t>MPH’21(Rutgers)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BS Public Health ‘18 (Rutgers)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Future: Health Data Scientist 1, NJDOH and GIS Analyst, U.S. Dept.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 Health and Human Services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Areas: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Maternal &amp; Child Health with some experience in infectious disease, data visualization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Nicole </a:t>
            </a:r>
            <a:r>
              <a:rPr lang="en-US" sz="24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Jone</a:t>
            </a:r>
            <a:r>
              <a:rPr lang="en-US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Applied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Stats Certificate ’21 (Rutgers)</a:t>
            </a:r>
          </a:p>
          <a:p>
            <a:pPr marL="0">
              <a:spcBef>
                <a:spcPts val="0"/>
              </a:spcBef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 Mathematics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s,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MPH ’20, </a:t>
            </a: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‘17 </a:t>
            </a:r>
            <a:r>
              <a:rPr lang="en-US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Spelman College) </a:t>
            </a:r>
            <a:endParaRPr lang="en-US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Currently: Statistical Programmer, Merck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Areas: Pharmaceutical research, clinical research, R and Shiny  </a:t>
            </a:r>
            <a:endParaRPr lang="en-US" sz="20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341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C37F854-77C7-45E7-B625-89A65AE6AC3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5" r="-2" b="9273"/>
          <a:stretch/>
        </p:blipFill>
        <p:spPr bwMode="auto">
          <a:xfrm>
            <a:off x="322048" y="-1"/>
            <a:ext cx="4551305" cy="3429000"/>
          </a:xfrm>
          <a:custGeom>
            <a:avLst/>
            <a:gdLst/>
            <a:ahLst/>
            <a:cxnLst/>
            <a:rect l="l" t="t" r="r" b="b"/>
            <a:pathLst>
              <a:path w="4551305" h="3429000">
                <a:moveTo>
                  <a:pt x="509916" y="0"/>
                </a:moveTo>
                <a:lnTo>
                  <a:pt x="4551305" y="0"/>
                </a:lnTo>
                <a:lnTo>
                  <a:pt x="4551305" y="1"/>
                </a:lnTo>
                <a:lnTo>
                  <a:pt x="3693885" y="1"/>
                </a:lnTo>
                <a:lnTo>
                  <a:pt x="3181696" y="3429000"/>
                </a:lnTo>
                <a:lnTo>
                  <a:pt x="0" y="342900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D6A185-BCAB-4737-B231-F1736ADC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25" y="609600"/>
            <a:ext cx="5114776" cy="1320800"/>
          </a:xfrm>
        </p:spPr>
        <p:txBody>
          <a:bodyPr>
            <a:normAutofit/>
          </a:bodyPr>
          <a:lstStyle/>
          <a:p>
            <a:r>
              <a:rPr lang="en-US" b="1" dirty="0"/>
              <a:t>Our panelists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D02780-3043-4560-BC2F-F33F488840AC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2433"/>
          <a:stretch/>
        </p:blipFill>
        <p:spPr bwMode="auto">
          <a:xfrm>
            <a:off x="-10633" y="3428999"/>
            <a:ext cx="3514376" cy="3429001"/>
          </a:xfrm>
          <a:custGeom>
            <a:avLst/>
            <a:gdLst/>
            <a:ahLst/>
            <a:cxnLst/>
            <a:rect l="l" t="t" r="r" b="b"/>
            <a:pathLst>
              <a:path w="3514376" h="3429001">
                <a:moveTo>
                  <a:pt x="332680" y="0"/>
                </a:moveTo>
                <a:lnTo>
                  <a:pt x="3514376" y="0"/>
                </a:lnTo>
                <a:lnTo>
                  <a:pt x="3002186" y="3429001"/>
                </a:lnTo>
                <a:lnTo>
                  <a:pt x="0" y="3429001"/>
                </a:lnTo>
                <a:lnTo>
                  <a:pt x="0" y="2237155"/>
                </a:lnTo>
                <a:close/>
              </a:path>
            </a:pathLst>
          </a:custGeom>
          <a:noFill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31FD3CE-CE0A-4FD9-967C-4D340CA378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2012" y="3428999"/>
            <a:ext cx="32511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0663EB55-934F-42EF-80DE-098647DE7A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A14E75-3D23-42D4-9645-FF1A76670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5792" y="2160589"/>
            <a:ext cx="8894528" cy="3880773"/>
          </a:xfrm>
        </p:spPr>
        <p:txBody>
          <a:bodyPr>
            <a:normAutofit/>
          </a:bodyPr>
          <a:lstStyle/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7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Cora Stewart,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MPH (Rutgers ‘17) , CSP (Certified Safety Professional) 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 Public Health ‘16 (Rutgers) 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Currently: Safety Manager, </a:t>
            </a:r>
            <a:r>
              <a:rPr lang="en-US" sz="2000" b="0" i="0" dirty="0">
                <a:effectLst/>
                <a:latin typeface="-apple-system"/>
              </a:rPr>
              <a:t>L'Oréal, Little Rock, Arkansas</a:t>
            </a: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Areas: Occupational health/safety, Epidemiology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7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endParaRPr lang="en-US" sz="17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Enrico Cabredo, 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MPH’16 (Tulane), REHS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BS Public Health ‘14 (Rutgers)  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Currently: Public Health Epidemiologist, Monmouth County Health Dept.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Areas: Communicable Disease, Local Public Health</a:t>
            </a:r>
            <a:endParaRPr lang="en-US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  <a:p>
            <a:pPr>
              <a:lnSpc>
                <a:spcPct val="90000"/>
              </a:lnSpc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7295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1B555-34E6-467E-8B42-1A21D0F49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our panelists on Linked In!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08AC4A-1897-4004-848F-F8604F4E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25309"/>
            <a:ext cx="10620586" cy="3880773"/>
          </a:xfrm>
        </p:spPr>
        <p:txBody>
          <a:bodyPr>
            <a:normAutofit lnSpcReduction="1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Eileen Zhu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https://www.linkedin.com/in/eileen-zhu1/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Hannah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Fryczynski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https://www.linkedin.com/in/hannahfryczynski/</a:t>
            </a: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Chelsea Gray 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https://www.linkedin.com/in/chelseamgray/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Nicole Jones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https://www.linkedin.com/in/nicole-jones-mph-68a007174/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Cora Stewart </a:t>
            </a:r>
            <a:r>
              <a:rPr lang="en-US" sz="2400" b="1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https://www.linkedin.com/in/corastewart/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Enrico Cabredo   </a:t>
            </a:r>
            <a:r>
              <a:rPr lang="en-US" sz="24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https://www.linkedin.com/in/enrico-cabredo-a4448766</a:t>
            </a:r>
            <a:endParaRPr lang="en-US" sz="24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8686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1121</TotalTime>
  <Words>443</Words>
  <Application>Microsoft Office PowerPoint</Application>
  <PresentationFormat>Widescreen</PresentationFormat>
  <Paragraphs>77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-apple-system</vt:lpstr>
      <vt:lpstr>Arial</vt:lpstr>
      <vt:lpstr>Calibri</vt:lpstr>
      <vt:lpstr>Trebuchet MS</vt:lpstr>
      <vt:lpstr>Wingdings 3</vt:lpstr>
      <vt:lpstr>Facet</vt:lpstr>
      <vt:lpstr>What’s Next: Focus on Epidemiology</vt:lpstr>
      <vt:lpstr>Our faculty</vt:lpstr>
      <vt:lpstr>Our panelists</vt:lpstr>
      <vt:lpstr>Our panelists</vt:lpstr>
      <vt:lpstr>Our panelists</vt:lpstr>
      <vt:lpstr>Connect with our panelists on Linked In!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Next: Navigating your first year out</dc:title>
  <dc:creator>Amy Abruzzi</dc:creator>
  <cp:lastModifiedBy>Amy Abruzzi</cp:lastModifiedBy>
  <cp:revision>51</cp:revision>
  <dcterms:created xsi:type="dcterms:W3CDTF">2021-03-30T14:23:29Z</dcterms:created>
  <dcterms:modified xsi:type="dcterms:W3CDTF">2022-03-31T00:09:07Z</dcterms:modified>
</cp:coreProperties>
</file>