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1" r:id="rId3"/>
    <p:sldId id="263" r:id="rId4"/>
    <p:sldId id="262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8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8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1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099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47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F7BB1-8C16-404A-8657-B4C150CEE6BE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8394A9-659C-4D15-9627-32B38DB3D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o.rutgers.edu/ejbwhatsnex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cpe.rutgers.edu/EPH/environment-and-public-health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CE01E-87C1-403B-8915-C7EEB80D2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70848" cy="2354902"/>
          </a:xfrm>
        </p:spPr>
        <p:txBody>
          <a:bodyPr/>
          <a:lstStyle/>
          <a:p>
            <a:r>
              <a:rPr lang="en-US" dirty="0"/>
              <a:t>What’s Next: Inside Your Health Department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5A213-1AAB-4327-9FA0-8EF974E2A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05556"/>
            <a:ext cx="9255798" cy="7969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Thursday, November 11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r>
              <a:rPr lang="en-US" dirty="0"/>
              <a:t>Via Zoom</a:t>
            </a:r>
          </a:p>
          <a:p>
            <a:r>
              <a:rPr lang="en-US" dirty="0"/>
              <a:t>A recording will be posted to the </a:t>
            </a:r>
            <a:r>
              <a:rPr lang="en-US" i="1" dirty="0"/>
              <a:t>What’s Next? </a:t>
            </a:r>
            <a:r>
              <a:rPr lang="en-US" dirty="0"/>
              <a:t>site on Canvas.  </a:t>
            </a:r>
          </a:p>
          <a:p>
            <a:endParaRPr lang="en-US" sz="1100" dirty="0"/>
          </a:p>
          <a:p>
            <a:r>
              <a:rPr lang="en-US" dirty="0"/>
              <a:t>Join us at: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https://go.rutgers.edu/ejbwhatsnext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2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C097-E61B-435E-93DD-F01386A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David Henry, </a:t>
            </a:r>
            <a:r>
              <a:rPr lang="en-US" dirty="0"/>
              <a:t>MPH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655808-E6D5-43CF-BB6E-3A036774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49761" cy="3785419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Title:	</a:t>
            </a:r>
            <a:r>
              <a:rPr lang="en-US" sz="2000" b="1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Officer</a:t>
            </a:r>
            <a:endParaRPr lang="en-US" sz="2000" b="1" dirty="0">
              <a:effectLst/>
              <a:latin typeface="Abadi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Location:  </a:t>
            </a:r>
            <a:r>
              <a:rPr lang="en-US" sz="2000" b="1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Monmouth County Regional Health Commission #1,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Tinton Falls, NJ</a:t>
            </a:r>
            <a:endParaRPr lang="en-US" sz="2000" b="1" dirty="0">
              <a:effectLst/>
              <a:latin typeface="Abadi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Abadi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Rutgers University affiliation</a:t>
            </a:r>
          </a:p>
          <a:p>
            <a:pPr lvl="1">
              <a:spcBef>
                <a:spcPts val="0"/>
              </a:spcBef>
            </a:pPr>
            <a:r>
              <a:rPr lang="en-US" sz="1800" b="1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Rutgers/Cook College – BS, 1983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effectLst/>
                <a:latin typeface="Abadi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UMDNJ/Rutgers – MPH, 1991</a:t>
            </a:r>
            <a:endParaRPr lang="en-US" sz="2000" b="1" dirty="0">
              <a:effectLst/>
              <a:latin typeface="Abadi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Abadi" panose="020B0604020202020204" pitchFamily="34" charset="0"/>
              </a:rPr>
              <a:t>Bloustein Instructor:</a:t>
            </a:r>
          </a:p>
          <a:p>
            <a:pPr lvl="1"/>
            <a:r>
              <a:rPr lang="en-US" sz="2000" b="1" dirty="0">
                <a:latin typeface="Abadi" panose="020B0604020202020204" pitchFamily="34" charset="0"/>
              </a:rPr>
              <a:t>Principles of Public Health</a:t>
            </a:r>
          </a:p>
        </p:txBody>
      </p:sp>
      <p:pic>
        <p:nvPicPr>
          <p:cNvPr id="7" name="Content Placeholder 6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AA347AF9-4FAF-48AF-94DC-52C0E94B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8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887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ile photo of Brett Nance, MPH">
            <a:extLst>
              <a:ext uri="{FF2B5EF4-FFF2-40B4-BE49-F238E27FC236}">
                <a16:creationId xmlns:a16="http://schemas.microsoft.com/office/drawing/2014/main" id="{C8A718ED-5B7F-4E5D-A846-C8BA239B9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20063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EC097-E61B-435E-93DD-F01386A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b="1" dirty="0"/>
              <a:t>Brett Nance,</a:t>
            </a:r>
            <a:r>
              <a:rPr lang="en-US" dirty="0"/>
              <a:t> MPH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655808-E6D5-43CF-BB6E-3A036774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2097248"/>
            <a:ext cx="6529823" cy="3937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badi" panose="020B0604020104020204" pitchFamily="34" charset="0"/>
              </a:rPr>
              <a:t>Title: </a:t>
            </a:r>
            <a:r>
              <a:rPr lang="en-US" sz="2000" dirty="0">
                <a:latin typeface="Abadi" panose="020B0604020104020204" pitchFamily="34" charset="0"/>
              </a:rPr>
              <a:t>Epidemiologist</a:t>
            </a:r>
          </a:p>
          <a:p>
            <a:pPr marL="0" indent="0">
              <a:buNone/>
            </a:pPr>
            <a:r>
              <a:rPr lang="en-US" sz="2000" b="1" dirty="0">
                <a:latin typeface="Abadi" panose="020B0604020104020204" pitchFamily="34" charset="0"/>
              </a:rPr>
              <a:t>Location: </a:t>
            </a:r>
            <a:r>
              <a:rPr lang="en-US" sz="2000" dirty="0">
                <a:latin typeface="Abadi" panose="020B0604020104020204" pitchFamily="34" charset="0"/>
              </a:rPr>
              <a:t>Freehold Area Health Department, Freehold, NJ</a:t>
            </a:r>
          </a:p>
          <a:p>
            <a:endParaRPr lang="en-US" sz="2000" dirty="0">
              <a:latin typeface="Abadi" panose="020B0604020104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Rutgers University affiliation</a:t>
            </a:r>
          </a:p>
          <a:p>
            <a:pPr lvl="1"/>
            <a:r>
              <a:rPr lang="en-US" sz="2000" b="1" dirty="0">
                <a:latin typeface="Abadi" panose="020B0604020104020204" pitchFamily="34" charset="0"/>
              </a:rPr>
              <a:t>Rutgers School of Public Health -  MPH, 2017</a:t>
            </a:r>
          </a:p>
          <a:p>
            <a:r>
              <a:rPr lang="en-US" sz="2000" dirty="0">
                <a:latin typeface="Abadi" panose="020B0604020104020204" pitchFamily="34" charset="0"/>
              </a:rPr>
              <a:t>Bloustein Instructor:  </a:t>
            </a:r>
          </a:p>
          <a:p>
            <a:pPr lvl="1"/>
            <a:r>
              <a:rPr lang="en-US" sz="2000" b="1" dirty="0">
                <a:latin typeface="Abadi" panose="020B0604020104020204" pitchFamily="34" charset="0"/>
              </a:rPr>
              <a:t>Epidemiology </a:t>
            </a:r>
          </a:p>
        </p:txBody>
      </p:sp>
    </p:spTree>
    <p:extLst>
      <p:ext uri="{BB962C8B-B14F-4D97-AF65-F5344CB8AC3E}">
        <p14:creationId xmlns:p14="http://schemas.microsoft.com/office/powerpoint/2010/main" val="9084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clothing, posing&#10;&#10;Description automatically generated">
            <a:extLst>
              <a:ext uri="{FF2B5EF4-FFF2-40B4-BE49-F238E27FC236}">
                <a16:creationId xmlns:a16="http://schemas.microsoft.com/office/drawing/2014/main" id="{FC090647-BBA6-4E8A-8401-C59533C88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r="4466" b="-2"/>
          <a:stretch/>
        </p:blipFill>
        <p:spPr>
          <a:xfrm>
            <a:off x="190846" y="237744"/>
            <a:ext cx="4040033" cy="6382512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EC097-E61B-435E-93DD-F01386A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b="1" dirty="0"/>
              <a:t>Shereen Naqvi</a:t>
            </a:r>
            <a:r>
              <a:rPr lang="en-US" dirty="0"/>
              <a:t>, BS, BSN, RN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655808-E6D5-43CF-BB6E-3A036774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1" y="2386584"/>
            <a:ext cx="6729061" cy="3648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Title: </a:t>
            </a:r>
            <a:r>
              <a:rPr lang="en-US" sz="2000" b="1" dirty="0"/>
              <a:t>Public Health Nurse</a:t>
            </a:r>
          </a:p>
          <a:p>
            <a:pPr marL="0" indent="0">
              <a:buNone/>
            </a:pPr>
            <a:r>
              <a:rPr lang="en-US" sz="2000" dirty="0"/>
              <a:t>Location:  </a:t>
            </a:r>
            <a:r>
              <a:rPr lang="en-US" sz="2000" b="1" dirty="0"/>
              <a:t>East Windsor Township Health Department, East Windsor, NJ</a:t>
            </a:r>
          </a:p>
          <a:p>
            <a:endParaRPr lang="en-US" sz="2000" dirty="0"/>
          </a:p>
          <a:p>
            <a:r>
              <a:rPr lang="en-US" sz="2000" u="sng" dirty="0"/>
              <a:t>Rutgers University affiliation </a:t>
            </a:r>
          </a:p>
          <a:p>
            <a:pPr lvl="2"/>
            <a:r>
              <a:rPr lang="en-US" sz="1800" b="1" dirty="0"/>
              <a:t>Douglass College and Bloustein School - BS,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62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da Brown">
            <a:extLst>
              <a:ext uri="{FF2B5EF4-FFF2-40B4-BE49-F238E27FC236}">
                <a16:creationId xmlns:a16="http://schemas.microsoft.com/office/drawing/2014/main" id="{3843281F-2436-4954-8C45-034E534B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r="1568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EC097-E61B-435E-93DD-F01386A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b="1" dirty="0"/>
              <a:t>Linda Brown, </a:t>
            </a:r>
            <a:r>
              <a:rPr lang="en-US" dirty="0"/>
              <a:t>MPH, MCHES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655808-E6D5-43CF-BB6E-3A036774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2386584"/>
            <a:ext cx="6438131" cy="391354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Title: 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Executive Director at Neighborhood Connections to Health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 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Hillsborough, NJ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Formerly: 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Educator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Locations:  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Freehold Area Health Department, other health departments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u="sng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latin typeface="Abadi" panose="020B0604020104020204" pitchFamily="34" charset="0"/>
              </a:rPr>
              <a:t>Rutgers University affiliation</a:t>
            </a:r>
          </a:p>
          <a:p>
            <a:pPr marL="0" indent="0">
              <a:buNone/>
            </a:pPr>
            <a:r>
              <a:rPr lang="en-US" sz="2000" dirty="0">
                <a:latin typeface="Abadi" panose="020B0604020104020204" pitchFamily="34" charset="0"/>
              </a:rPr>
              <a:t>Bloustein Instructor:  </a:t>
            </a:r>
          </a:p>
          <a:p>
            <a:r>
              <a:rPr lang="en-US" sz="2000" b="1" dirty="0">
                <a:latin typeface="Abadi" panose="020B0604020104020204" pitchFamily="34" charset="0"/>
              </a:rPr>
              <a:t>Community Health Promotion</a:t>
            </a:r>
          </a:p>
          <a:p>
            <a:r>
              <a:rPr lang="en-US" sz="2000" b="1" dirty="0">
                <a:latin typeface="Abadi" panose="020B0604020104020204" pitchFamily="34" charset="0"/>
              </a:rPr>
              <a:t>Health Program Administration</a:t>
            </a:r>
          </a:p>
          <a:p>
            <a:r>
              <a:rPr lang="en-US" sz="2000" b="1" dirty="0">
                <a:latin typeface="Abadi" panose="020B0604020104020204" pitchFamily="34" charset="0"/>
              </a:rPr>
              <a:t>CHES Prep</a:t>
            </a:r>
          </a:p>
          <a:p>
            <a:r>
              <a:rPr lang="en-US" sz="2000" b="1" dirty="0">
                <a:latin typeface="Abadi" panose="020B0604020104020204" pitchFamily="34" charset="0"/>
              </a:rPr>
              <a:t>other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E7270DF-375F-4ECC-989A-D033E481A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9465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EC097-E61B-435E-93DD-F01386AC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2" y="642593"/>
            <a:ext cx="6280826" cy="1746504"/>
          </a:xfrm>
        </p:spPr>
        <p:txBody>
          <a:bodyPr>
            <a:normAutofit/>
          </a:bodyPr>
          <a:lstStyle/>
          <a:p>
            <a:r>
              <a:rPr lang="en-US" b="1" dirty="0"/>
              <a:t>James Breiten, </a:t>
            </a:r>
            <a:r>
              <a:rPr lang="en-US" dirty="0"/>
              <a:t>REHS, MPH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655808-E6D5-43CF-BB6E-3A036774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2386584"/>
            <a:ext cx="6280826" cy="364845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Title:  </a:t>
            </a:r>
            <a:r>
              <a:rPr lang="en-US" sz="2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Registered Environmental Health Specialist </a:t>
            </a:r>
            <a:endParaRPr lang="en-US" sz="20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 </a:t>
            </a:r>
            <a:r>
              <a:rPr lang="en-US" sz="2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Rockaway Township Division of Health,  Rockaway, NJ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sz="2000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Rutgers University affiliation:</a:t>
            </a:r>
          </a:p>
          <a:p>
            <a:pPr marL="274320" lvl="1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 and Public Health summer program, Office of Continuing Professional Education, Summer 2001</a:t>
            </a:r>
            <a:r>
              <a:rPr lang="en-US" sz="2000" b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http://www.cpe.rutgers.edu/EPH/environment-and-public-health.html</a:t>
            </a:r>
            <a:endParaRPr lang="en-US" sz="2000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A60221E-2E9B-47FE-A50D-B7947402D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r="8066"/>
          <a:stretch/>
        </p:blipFill>
        <p:spPr>
          <a:xfrm>
            <a:off x="418359" y="606692"/>
            <a:ext cx="4546833" cy="60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00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557</TotalTime>
  <Words>267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Arial</vt:lpstr>
      <vt:lpstr>Calibri</vt:lpstr>
      <vt:lpstr>Century Gothic</vt:lpstr>
      <vt:lpstr>Garamond</vt:lpstr>
      <vt:lpstr>Savon</vt:lpstr>
      <vt:lpstr>What’s Next: Inside Your Health Department</vt:lpstr>
      <vt:lpstr>David Henry, MPH</vt:lpstr>
      <vt:lpstr>Brett Nance, MPH</vt:lpstr>
      <vt:lpstr>Shereen Naqvi, BS, BSN, RN</vt:lpstr>
      <vt:lpstr>Linda Brown, MPH, MCHES</vt:lpstr>
      <vt:lpstr>James Breiten, REHS, MPH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Next: Inside Your Health Department</dc:title>
  <dc:creator>Amy Abruzzi</dc:creator>
  <cp:lastModifiedBy>Amy Abruzzi</cp:lastModifiedBy>
  <cp:revision>18</cp:revision>
  <dcterms:created xsi:type="dcterms:W3CDTF">2021-11-10T15:14:52Z</dcterms:created>
  <dcterms:modified xsi:type="dcterms:W3CDTF">2021-11-12T01:04:34Z</dcterms:modified>
</cp:coreProperties>
</file>