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Abruzzi" initials="AA" lastIdx="1" clrIdx="0">
    <p:extLst>
      <p:ext uri="{19B8F6BF-5375-455C-9EA6-DF929625EA0E}">
        <p15:presenceInfo xmlns:p15="http://schemas.microsoft.com/office/powerpoint/2012/main" userId="Amy Abruzz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C2BCF-1D1E-4C47-A29A-62EEE8B1927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CF024-5D4E-42E9-8E67-F3A22B80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7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490" y="4415077"/>
            <a:ext cx="5487071" cy="4183484"/>
          </a:xfrm>
          <a:prstGeom prst="rect">
            <a:avLst/>
          </a:prstGeom>
        </p:spPr>
        <p:txBody>
          <a:bodyPr lIns="90255" tIns="90255" rIns="90255" bIns="90255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3884959" y="8830154"/>
            <a:ext cx="2971495" cy="464665"/>
          </a:xfrm>
          <a:prstGeom prst="rect">
            <a:avLst/>
          </a:prstGeom>
        </p:spPr>
        <p:txBody>
          <a:bodyPr lIns="92279" tIns="46127" rIns="92279" bIns="46127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1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31C6C-A869-4048-8913-36C6CB932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2AFA1-E944-4523-85E8-FA2370A9C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83F74-5424-4D28-8031-18E7C9DE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C2F7C-5638-4D14-BCD2-7E3E7068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1A05-8A3B-4150-B1C2-98450DFC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5F5D-8DE6-4D52-B6B1-7628745A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D9525-3932-4ADF-BDF2-155F2B922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4DDD2-F2E3-4FB3-BB13-519E878F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E0E60-A46A-42E2-902D-734A241A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B99D6-C0C5-4F3E-A634-33A1789C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7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00627-2E23-4A8C-B293-F9A8BD126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7B3A5-02B4-4D01-B4CF-503A518F3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858E1-78C6-46BB-95FE-A444ABB4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13EBB-02FA-4784-9524-2FD3963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3E0BB-7DAE-4C27-A60C-4A61425C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A136-6F4E-457D-B34B-551BFE8F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5897B-5007-4A00-9BE0-A10E5F889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BB16D-FBC9-48F4-9FFE-CC8E5FB93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F6812-D657-4F12-A6EE-8F334C80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F0BC2-F965-49CB-984F-A87BF946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A0647-3B00-430C-AADB-9ADD0DC98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3C789-B111-47E7-8E43-B19669C87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BE58D-2662-4A77-B500-74E84F2E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BD258-CAB1-4BF6-8256-167FC94E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68B8A-A7F7-4383-83C2-985A4BE5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7C84-7FD7-40AC-A1BF-8C237887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D2491-E753-43EA-A1EB-D8B70F453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2D904-FE90-4C00-AF17-DBB300BDC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707F8-430A-4BF4-9A2F-3DAF238D4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ADDAA-0B34-4079-84C9-BDD4AF46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B2792-A772-412F-A9F7-8843AF71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1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49E9B-8BED-4886-AC55-70479EC7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81BB1-B253-47E6-92C8-9519C3D42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19159-63E3-4EE2-B3A9-6B8449B82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4AC48-4829-467A-9F9C-ADB0A23EC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A8B28-7462-4638-BA74-0CB4B3733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AC0C4-51DD-499D-8B17-7D10A5F0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C4A81C-6C19-4245-A40F-DE868AD6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42B381-77DD-4931-B9AB-A15578CA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2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21C76-0400-4B6E-91D6-0C75DEC4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8E530-C99A-4040-806F-B8E6FA8A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0396A-7306-4777-BE02-432371BF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F309A-6EF1-4243-860F-3F68AD28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4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68FCA-071F-42E8-AAD7-0B7E0F9D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7EF69-09D6-4A23-954C-5959414B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8626C-8669-4031-B971-D37FB786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2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B7C7-0534-4524-98B4-361B856E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90822-C3A7-4192-BC81-92C2D7B29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A3FDE-8E65-43D6-B31C-F5A1849AF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6D28D-F19D-4043-8FAD-93B88FF7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1B292-FC5F-4C40-8839-1C939169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668A6-037B-4EF5-8740-FB37E535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7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625EB-B761-43A8-A13A-A918106DD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6CD6B-7A01-484E-B319-B16945F09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9567E-CEBA-46EE-B27D-93581C8AF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9C4DF-AC7A-4E57-833C-B88B17A3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DBD60-99F3-4ED0-B11F-3A5210E4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2EEC8-58E8-493D-8EC5-0F8FAF83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6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70026-1F71-45B6-9CA1-0CF2AEDC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AD9C8-3CBC-4369-98D2-CA592CFE5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EF696-2A68-460D-9371-E7A2AA69F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B485E-1FB5-4BF5-9D5D-99DE67F98FB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916BA-ABA5-4274-A992-71E246E4E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6E40A-3D52-4B4A-A680-F254BA3EF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celinemlabelle/" TargetMode="External"/><Relationship Id="rId7" Type="http://schemas.openxmlformats.org/officeDocument/2006/relationships/hyperlink" Target="https://www.linkedin.com/in/aurieltarty-mph/" TargetMode="External"/><Relationship Id="rId2" Type="http://schemas.openxmlformats.org/officeDocument/2006/relationships/hyperlink" Target="https://www.linkedin.com/in/alexandra-jacko-b3524b17a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inkedin.com/in/marquisj/" TargetMode="External"/><Relationship Id="rId5" Type="http://schemas.openxmlformats.org/officeDocument/2006/relationships/hyperlink" Target="https://www.linkedin.com/in/margarethaskopoulos/" TargetMode="External"/><Relationship Id="rId4" Type="http://schemas.openxmlformats.org/officeDocument/2006/relationships/hyperlink" Target="https://www.linkedin.com/in/david-abaye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BE558FB5-2883-426D-A20B-1908D5D5F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16412" b="1"/>
          <a:stretch/>
        </p:blipFill>
        <p:spPr>
          <a:xfrm>
            <a:off x="4003589" y="10"/>
            <a:ext cx="8188411" cy="685798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5EB4C2-5647-453F-B661-B2814605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15EAF-FDA0-4A49-B71D-F0521EA99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272784" cy="6858000"/>
            <a:chOff x="0" y="2006221"/>
            <a:chExt cx="4272784" cy="6858000"/>
          </a:xfrm>
        </p:grpSpPr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47FB3A-C0F9-4DD9-A4E0-B203F96AA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0" y="2006221"/>
              <a:ext cx="4272784" cy="6858000"/>
            </a:xfrm>
            <a:custGeom>
              <a:avLst/>
              <a:gdLst>
                <a:gd name="connsiteX0" fmla="*/ 0 w 4272784"/>
                <a:gd name="connsiteY0" fmla="*/ 0 h 6858000"/>
                <a:gd name="connsiteX1" fmla="*/ 4082989 w 4272784"/>
                <a:gd name="connsiteY1" fmla="*/ 0 h 6858000"/>
                <a:gd name="connsiteX2" fmla="*/ 4088029 w 4272784"/>
                <a:gd name="connsiteY2" fmla="*/ 66675 h 6858000"/>
                <a:gd name="connsiteX3" fmla="*/ 4096426 w 4272784"/>
                <a:gd name="connsiteY3" fmla="*/ 122237 h 6858000"/>
                <a:gd name="connsiteX4" fmla="*/ 4106504 w 4272784"/>
                <a:gd name="connsiteY4" fmla="*/ 174625 h 6858000"/>
                <a:gd name="connsiteX5" fmla="*/ 4123300 w 4272784"/>
                <a:gd name="connsiteY5" fmla="*/ 217487 h 6858000"/>
                <a:gd name="connsiteX6" fmla="*/ 4140096 w 4272784"/>
                <a:gd name="connsiteY6" fmla="*/ 260350 h 6858000"/>
                <a:gd name="connsiteX7" fmla="*/ 4160251 w 4272784"/>
                <a:gd name="connsiteY7" fmla="*/ 296862 h 6858000"/>
                <a:gd name="connsiteX8" fmla="*/ 4180406 w 4272784"/>
                <a:gd name="connsiteY8" fmla="*/ 334962 h 6858000"/>
                <a:gd name="connsiteX9" fmla="*/ 4198882 w 4272784"/>
                <a:gd name="connsiteY9" fmla="*/ 369887 h 6858000"/>
                <a:gd name="connsiteX10" fmla="*/ 4217357 w 4272784"/>
                <a:gd name="connsiteY10" fmla="*/ 409575 h 6858000"/>
                <a:gd name="connsiteX11" fmla="*/ 4234153 w 4272784"/>
                <a:gd name="connsiteY11" fmla="*/ 450850 h 6858000"/>
                <a:gd name="connsiteX12" fmla="*/ 4249270 w 4272784"/>
                <a:gd name="connsiteY12" fmla="*/ 496887 h 6858000"/>
                <a:gd name="connsiteX13" fmla="*/ 4261027 w 4272784"/>
                <a:gd name="connsiteY13" fmla="*/ 546100 h 6858000"/>
                <a:gd name="connsiteX14" fmla="*/ 4269425 w 4272784"/>
                <a:gd name="connsiteY14" fmla="*/ 606425 h 6858000"/>
                <a:gd name="connsiteX15" fmla="*/ 4272784 w 4272784"/>
                <a:gd name="connsiteY15" fmla="*/ 673100 h 6858000"/>
                <a:gd name="connsiteX16" fmla="*/ 4269425 w 4272784"/>
                <a:gd name="connsiteY16" fmla="*/ 744537 h 6858000"/>
                <a:gd name="connsiteX17" fmla="*/ 4261027 w 4272784"/>
                <a:gd name="connsiteY17" fmla="*/ 801687 h 6858000"/>
                <a:gd name="connsiteX18" fmla="*/ 4249270 w 4272784"/>
                <a:gd name="connsiteY18" fmla="*/ 854075 h 6858000"/>
                <a:gd name="connsiteX19" fmla="*/ 4234153 w 4272784"/>
                <a:gd name="connsiteY19" fmla="*/ 901700 h 6858000"/>
                <a:gd name="connsiteX20" fmla="*/ 4217357 w 4272784"/>
                <a:gd name="connsiteY20" fmla="*/ 942975 h 6858000"/>
                <a:gd name="connsiteX21" fmla="*/ 4197202 w 4272784"/>
                <a:gd name="connsiteY21" fmla="*/ 981075 h 6858000"/>
                <a:gd name="connsiteX22" fmla="*/ 4177047 w 4272784"/>
                <a:gd name="connsiteY22" fmla="*/ 1017587 h 6858000"/>
                <a:gd name="connsiteX23" fmla="*/ 4156892 w 4272784"/>
                <a:gd name="connsiteY23" fmla="*/ 1055687 h 6858000"/>
                <a:gd name="connsiteX24" fmla="*/ 4138416 w 4272784"/>
                <a:gd name="connsiteY24" fmla="*/ 1095375 h 6858000"/>
                <a:gd name="connsiteX25" fmla="*/ 4119940 w 4272784"/>
                <a:gd name="connsiteY25" fmla="*/ 1136650 h 6858000"/>
                <a:gd name="connsiteX26" fmla="*/ 4104825 w 4272784"/>
                <a:gd name="connsiteY26" fmla="*/ 1182687 h 6858000"/>
                <a:gd name="connsiteX27" fmla="*/ 4094747 w 4272784"/>
                <a:gd name="connsiteY27" fmla="*/ 1235075 h 6858000"/>
                <a:gd name="connsiteX28" fmla="*/ 4084669 w 4272784"/>
                <a:gd name="connsiteY28" fmla="*/ 1295400 h 6858000"/>
                <a:gd name="connsiteX29" fmla="*/ 4082989 w 4272784"/>
                <a:gd name="connsiteY29" fmla="*/ 1363662 h 6858000"/>
                <a:gd name="connsiteX30" fmla="*/ 4084669 w 4272784"/>
                <a:gd name="connsiteY30" fmla="*/ 1431925 h 6858000"/>
                <a:gd name="connsiteX31" fmla="*/ 4094747 w 4272784"/>
                <a:gd name="connsiteY31" fmla="*/ 1492250 h 6858000"/>
                <a:gd name="connsiteX32" fmla="*/ 4104825 w 4272784"/>
                <a:gd name="connsiteY32" fmla="*/ 1544637 h 6858000"/>
                <a:gd name="connsiteX33" fmla="*/ 4119940 w 4272784"/>
                <a:gd name="connsiteY33" fmla="*/ 1589087 h 6858000"/>
                <a:gd name="connsiteX34" fmla="*/ 4138416 w 4272784"/>
                <a:gd name="connsiteY34" fmla="*/ 1631950 h 6858000"/>
                <a:gd name="connsiteX35" fmla="*/ 4156892 w 4272784"/>
                <a:gd name="connsiteY35" fmla="*/ 1671637 h 6858000"/>
                <a:gd name="connsiteX36" fmla="*/ 4177047 w 4272784"/>
                <a:gd name="connsiteY36" fmla="*/ 1708150 h 6858000"/>
                <a:gd name="connsiteX37" fmla="*/ 4197202 w 4272784"/>
                <a:gd name="connsiteY37" fmla="*/ 1743075 h 6858000"/>
                <a:gd name="connsiteX38" fmla="*/ 4217357 w 4272784"/>
                <a:gd name="connsiteY38" fmla="*/ 1782762 h 6858000"/>
                <a:gd name="connsiteX39" fmla="*/ 4234153 w 4272784"/>
                <a:gd name="connsiteY39" fmla="*/ 1824037 h 6858000"/>
                <a:gd name="connsiteX40" fmla="*/ 4249270 w 4272784"/>
                <a:gd name="connsiteY40" fmla="*/ 1870075 h 6858000"/>
                <a:gd name="connsiteX41" fmla="*/ 4261027 w 4272784"/>
                <a:gd name="connsiteY41" fmla="*/ 1922462 h 6858000"/>
                <a:gd name="connsiteX42" fmla="*/ 4269425 w 4272784"/>
                <a:gd name="connsiteY42" fmla="*/ 1982787 h 6858000"/>
                <a:gd name="connsiteX43" fmla="*/ 4272784 w 4272784"/>
                <a:gd name="connsiteY43" fmla="*/ 2051050 h 6858000"/>
                <a:gd name="connsiteX44" fmla="*/ 4269425 w 4272784"/>
                <a:gd name="connsiteY44" fmla="*/ 2119312 h 6858000"/>
                <a:gd name="connsiteX45" fmla="*/ 4261027 w 4272784"/>
                <a:gd name="connsiteY45" fmla="*/ 2179637 h 6858000"/>
                <a:gd name="connsiteX46" fmla="*/ 4249270 w 4272784"/>
                <a:gd name="connsiteY46" fmla="*/ 2232025 h 6858000"/>
                <a:gd name="connsiteX47" fmla="*/ 4234153 w 4272784"/>
                <a:gd name="connsiteY47" fmla="*/ 2278062 h 6858000"/>
                <a:gd name="connsiteX48" fmla="*/ 4217357 w 4272784"/>
                <a:gd name="connsiteY48" fmla="*/ 2319337 h 6858000"/>
                <a:gd name="connsiteX49" fmla="*/ 4197202 w 4272784"/>
                <a:gd name="connsiteY49" fmla="*/ 2359025 h 6858000"/>
                <a:gd name="connsiteX50" fmla="*/ 4177047 w 4272784"/>
                <a:gd name="connsiteY50" fmla="*/ 2395537 h 6858000"/>
                <a:gd name="connsiteX51" fmla="*/ 4156892 w 4272784"/>
                <a:gd name="connsiteY51" fmla="*/ 2433637 h 6858000"/>
                <a:gd name="connsiteX52" fmla="*/ 4138416 w 4272784"/>
                <a:gd name="connsiteY52" fmla="*/ 2471737 h 6858000"/>
                <a:gd name="connsiteX53" fmla="*/ 4119940 w 4272784"/>
                <a:gd name="connsiteY53" fmla="*/ 2513012 h 6858000"/>
                <a:gd name="connsiteX54" fmla="*/ 4104825 w 4272784"/>
                <a:gd name="connsiteY54" fmla="*/ 2560637 h 6858000"/>
                <a:gd name="connsiteX55" fmla="*/ 4094747 w 4272784"/>
                <a:gd name="connsiteY55" fmla="*/ 2613025 h 6858000"/>
                <a:gd name="connsiteX56" fmla="*/ 4084669 w 4272784"/>
                <a:gd name="connsiteY56" fmla="*/ 2671762 h 6858000"/>
                <a:gd name="connsiteX57" fmla="*/ 4082989 w 4272784"/>
                <a:gd name="connsiteY57" fmla="*/ 2741612 h 6858000"/>
                <a:gd name="connsiteX58" fmla="*/ 4084669 w 4272784"/>
                <a:gd name="connsiteY58" fmla="*/ 2809875 h 6858000"/>
                <a:gd name="connsiteX59" fmla="*/ 4094747 w 4272784"/>
                <a:gd name="connsiteY59" fmla="*/ 2868612 h 6858000"/>
                <a:gd name="connsiteX60" fmla="*/ 4104825 w 4272784"/>
                <a:gd name="connsiteY60" fmla="*/ 2922587 h 6858000"/>
                <a:gd name="connsiteX61" fmla="*/ 4119940 w 4272784"/>
                <a:gd name="connsiteY61" fmla="*/ 2967037 h 6858000"/>
                <a:gd name="connsiteX62" fmla="*/ 4138416 w 4272784"/>
                <a:gd name="connsiteY62" fmla="*/ 3009900 h 6858000"/>
                <a:gd name="connsiteX63" fmla="*/ 4156892 w 4272784"/>
                <a:gd name="connsiteY63" fmla="*/ 3046412 h 6858000"/>
                <a:gd name="connsiteX64" fmla="*/ 4177047 w 4272784"/>
                <a:gd name="connsiteY64" fmla="*/ 3084512 h 6858000"/>
                <a:gd name="connsiteX65" fmla="*/ 4197202 w 4272784"/>
                <a:gd name="connsiteY65" fmla="*/ 3121025 h 6858000"/>
                <a:gd name="connsiteX66" fmla="*/ 4217357 w 4272784"/>
                <a:gd name="connsiteY66" fmla="*/ 3160712 h 6858000"/>
                <a:gd name="connsiteX67" fmla="*/ 4234153 w 4272784"/>
                <a:gd name="connsiteY67" fmla="*/ 3201987 h 6858000"/>
                <a:gd name="connsiteX68" fmla="*/ 4249270 w 4272784"/>
                <a:gd name="connsiteY68" fmla="*/ 3248025 h 6858000"/>
                <a:gd name="connsiteX69" fmla="*/ 4261027 w 4272784"/>
                <a:gd name="connsiteY69" fmla="*/ 3300412 h 6858000"/>
                <a:gd name="connsiteX70" fmla="*/ 4269425 w 4272784"/>
                <a:gd name="connsiteY70" fmla="*/ 3360737 h 6858000"/>
                <a:gd name="connsiteX71" fmla="*/ 4272784 w 4272784"/>
                <a:gd name="connsiteY71" fmla="*/ 3427412 h 6858000"/>
                <a:gd name="connsiteX72" fmla="*/ 4269425 w 4272784"/>
                <a:gd name="connsiteY72" fmla="*/ 3497262 h 6858000"/>
                <a:gd name="connsiteX73" fmla="*/ 4261027 w 4272784"/>
                <a:gd name="connsiteY73" fmla="*/ 3557587 h 6858000"/>
                <a:gd name="connsiteX74" fmla="*/ 4249270 w 4272784"/>
                <a:gd name="connsiteY74" fmla="*/ 3609975 h 6858000"/>
                <a:gd name="connsiteX75" fmla="*/ 4234153 w 4272784"/>
                <a:gd name="connsiteY75" fmla="*/ 3656012 h 6858000"/>
                <a:gd name="connsiteX76" fmla="*/ 4217357 w 4272784"/>
                <a:gd name="connsiteY76" fmla="*/ 3697287 h 6858000"/>
                <a:gd name="connsiteX77" fmla="*/ 4197202 w 4272784"/>
                <a:gd name="connsiteY77" fmla="*/ 3736975 h 6858000"/>
                <a:gd name="connsiteX78" fmla="*/ 4156892 w 4272784"/>
                <a:gd name="connsiteY78" fmla="*/ 3811587 h 6858000"/>
                <a:gd name="connsiteX79" fmla="*/ 4138416 w 4272784"/>
                <a:gd name="connsiteY79" fmla="*/ 3848100 h 6858000"/>
                <a:gd name="connsiteX80" fmla="*/ 4119940 w 4272784"/>
                <a:gd name="connsiteY80" fmla="*/ 3890962 h 6858000"/>
                <a:gd name="connsiteX81" fmla="*/ 4104825 w 4272784"/>
                <a:gd name="connsiteY81" fmla="*/ 3935412 h 6858000"/>
                <a:gd name="connsiteX82" fmla="*/ 4094747 w 4272784"/>
                <a:gd name="connsiteY82" fmla="*/ 3987800 h 6858000"/>
                <a:gd name="connsiteX83" fmla="*/ 4084669 w 4272784"/>
                <a:gd name="connsiteY83" fmla="*/ 4048125 h 6858000"/>
                <a:gd name="connsiteX84" fmla="*/ 4082989 w 4272784"/>
                <a:gd name="connsiteY84" fmla="*/ 4116387 h 6858000"/>
                <a:gd name="connsiteX85" fmla="*/ 4084669 w 4272784"/>
                <a:gd name="connsiteY85" fmla="*/ 4186237 h 6858000"/>
                <a:gd name="connsiteX86" fmla="*/ 4094747 w 4272784"/>
                <a:gd name="connsiteY86" fmla="*/ 4244975 h 6858000"/>
                <a:gd name="connsiteX87" fmla="*/ 4104825 w 4272784"/>
                <a:gd name="connsiteY87" fmla="*/ 4297362 h 6858000"/>
                <a:gd name="connsiteX88" fmla="*/ 4119940 w 4272784"/>
                <a:gd name="connsiteY88" fmla="*/ 4343400 h 6858000"/>
                <a:gd name="connsiteX89" fmla="*/ 4138416 w 4272784"/>
                <a:gd name="connsiteY89" fmla="*/ 4386262 h 6858000"/>
                <a:gd name="connsiteX90" fmla="*/ 4156892 w 4272784"/>
                <a:gd name="connsiteY90" fmla="*/ 4424362 h 6858000"/>
                <a:gd name="connsiteX91" fmla="*/ 4197202 w 4272784"/>
                <a:gd name="connsiteY91" fmla="*/ 4498975 h 6858000"/>
                <a:gd name="connsiteX92" fmla="*/ 4217357 w 4272784"/>
                <a:gd name="connsiteY92" fmla="*/ 4537075 h 6858000"/>
                <a:gd name="connsiteX93" fmla="*/ 4234153 w 4272784"/>
                <a:gd name="connsiteY93" fmla="*/ 4579937 h 6858000"/>
                <a:gd name="connsiteX94" fmla="*/ 4249270 w 4272784"/>
                <a:gd name="connsiteY94" fmla="*/ 4625975 h 6858000"/>
                <a:gd name="connsiteX95" fmla="*/ 4261027 w 4272784"/>
                <a:gd name="connsiteY95" fmla="*/ 4678362 h 6858000"/>
                <a:gd name="connsiteX96" fmla="*/ 4269425 w 4272784"/>
                <a:gd name="connsiteY96" fmla="*/ 4738687 h 6858000"/>
                <a:gd name="connsiteX97" fmla="*/ 4272784 w 4272784"/>
                <a:gd name="connsiteY97" fmla="*/ 4806950 h 6858000"/>
                <a:gd name="connsiteX98" fmla="*/ 4269425 w 4272784"/>
                <a:gd name="connsiteY98" fmla="*/ 4875212 h 6858000"/>
                <a:gd name="connsiteX99" fmla="*/ 4261027 w 4272784"/>
                <a:gd name="connsiteY99" fmla="*/ 4935537 h 6858000"/>
                <a:gd name="connsiteX100" fmla="*/ 4249270 w 4272784"/>
                <a:gd name="connsiteY100" fmla="*/ 4987925 h 6858000"/>
                <a:gd name="connsiteX101" fmla="*/ 4234153 w 4272784"/>
                <a:gd name="connsiteY101" fmla="*/ 5033962 h 6858000"/>
                <a:gd name="connsiteX102" fmla="*/ 4217357 w 4272784"/>
                <a:gd name="connsiteY102" fmla="*/ 5075237 h 6858000"/>
                <a:gd name="connsiteX103" fmla="*/ 4197202 w 4272784"/>
                <a:gd name="connsiteY103" fmla="*/ 5114925 h 6858000"/>
                <a:gd name="connsiteX104" fmla="*/ 4177047 w 4272784"/>
                <a:gd name="connsiteY104" fmla="*/ 5149850 h 6858000"/>
                <a:gd name="connsiteX105" fmla="*/ 4156892 w 4272784"/>
                <a:gd name="connsiteY105" fmla="*/ 5186362 h 6858000"/>
                <a:gd name="connsiteX106" fmla="*/ 4138416 w 4272784"/>
                <a:gd name="connsiteY106" fmla="*/ 5226050 h 6858000"/>
                <a:gd name="connsiteX107" fmla="*/ 4119940 w 4272784"/>
                <a:gd name="connsiteY107" fmla="*/ 5268912 h 6858000"/>
                <a:gd name="connsiteX108" fmla="*/ 4104825 w 4272784"/>
                <a:gd name="connsiteY108" fmla="*/ 5313362 h 6858000"/>
                <a:gd name="connsiteX109" fmla="*/ 4094747 w 4272784"/>
                <a:gd name="connsiteY109" fmla="*/ 5365750 h 6858000"/>
                <a:gd name="connsiteX110" fmla="*/ 4084669 w 4272784"/>
                <a:gd name="connsiteY110" fmla="*/ 5426075 h 6858000"/>
                <a:gd name="connsiteX111" fmla="*/ 4082989 w 4272784"/>
                <a:gd name="connsiteY111" fmla="*/ 5494337 h 6858000"/>
                <a:gd name="connsiteX112" fmla="*/ 4084669 w 4272784"/>
                <a:gd name="connsiteY112" fmla="*/ 5562600 h 6858000"/>
                <a:gd name="connsiteX113" fmla="*/ 4094747 w 4272784"/>
                <a:gd name="connsiteY113" fmla="*/ 5622925 h 6858000"/>
                <a:gd name="connsiteX114" fmla="*/ 4104825 w 4272784"/>
                <a:gd name="connsiteY114" fmla="*/ 5675312 h 6858000"/>
                <a:gd name="connsiteX115" fmla="*/ 4119940 w 4272784"/>
                <a:gd name="connsiteY115" fmla="*/ 5721350 h 6858000"/>
                <a:gd name="connsiteX116" fmla="*/ 4138416 w 4272784"/>
                <a:gd name="connsiteY116" fmla="*/ 5762625 h 6858000"/>
                <a:gd name="connsiteX117" fmla="*/ 4156892 w 4272784"/>
                <a:gd name="connsiteY117" fmla="*/ 5802312 h 6858000"/>
                <a:gd name="connsiteX118" fmla="*/ 4177047 w 4272784"/>
                <a:gd name="connsiteY118" fmla="*/ 5840412 h 6858000"/>
                <a:gd name="connsiteX119" fmla="*/ 4197202 w 4272784"/>
                <a:gd name="connsiteY119" fmla="*/ 5876925 h 6858000"/>
                <a:gd name="connsiteX120" fmla="*/ 4217357 w 4272784"/>
                <a:gd name="connsiteY120" fmla="*/ 5915025 h 6858000"/>
                <a:gd name="connsiteX121" fmla="*/ 4234153 w 4272784"/>
                <a:gd name="connsiteY121" fmla="*/ 5956300 h 6858000"/>
                <a:gd name="connsiteX122" fmla="*/ 4249270 w 4272784"/>
                <a:gd name="connsiteY122" fmla="*/ 6003925 h 6858000"/>
                <a:gd name="connsiteX123" fmla="*/ 4261027 w 4272784"/>
                <a:gd name="connsiteY123" fmla="*/ 6056312 h 6858000"/>
                <a:gd name="connsiteX124" fmla="*/ 4269425 w 4272784"/>
                <a:gd name="connsiteY124" fmla="*/ 6113462 h 6858000"/>
                <a:gd name="connsiteX125" fmla="*/ 4272784 w 4272784"/>
                <a:gd name="connsiteY125" fmla="*/ 6183312 h 6858000"/>
                <a:gd name="connsiteX126" fmla="*/ 4269425 w 4272784"/>
                <a:gd name="connsiteY126" fmla="*/ 6251575 h 6858000"/>
                <a:gd name="connsiteX127" fmla="*/ 4261027 w 4272784"/>
                <a:gd name="connsiteY127" fmla="*/ 6311900 h 6858000"/>
                <a:gd name="connsiteX128" fmla="*/ 4249270 w 4272784"/>
                <a:gd name="connsiteY128" fmla="*/ 6361112 h 6858000"/>
                <a:gd name="connsiteX129" fmla="*/ 4234153 w 4272784"/>
                <a:gd name="connsiteY129" fmla="*/ 6407150 h 6858000"/>
                <a:gd name="connsiteX130" fmla="*/ 4217357 w 4272784"/>
                <a:gd name="connsiteY130" fmla="*/ 6448425 h 6858000"/>
                <a:gd name="connsiteX131" fmla="*/ 4198882 w 4272784"/>
                <a:gd name="connsiteY131" fmla="*/ 6488112 h 6858000"/>
                <a:gd name="connsiteX132" fmla="*/ 4180406 w 4272784"/>
                <a:gd name="connsiteY132" fmla="*/ 6523037 h 6858000"/>
                <a:gd name="connsiteX133" fmla="*/ 4160251 w 4272784"/>
                <a:gd name="connsiteY133" fmla="*/ 6561137 h 6858000"/>
                <a:gd name="connsiteX134" fmla="*/ 4140096 w 4272784"/>
                <a:gd name="connsiteY134" fmla="*/ 6597650 h 6858000"/>
                <a:gd name="connsiteX135" fmla="*/ 4123300 w 4272784"/>
                <a:gd name="connsiteY135" fmla="*/ 6640512 h 6858000"/>
                <a:gd name="connsiteX136" fmla="*/ 4106504 w 4272784"/>
                <a:gd name="connsiteY136" fmla="*/ 6683375 h 6858000"/>
                <a:gd name="connsiteX137" fmla="*/ 4096426 w 4272784"/>
                <a:gd name="connsiteY137" fmla="*/ 6735762 h 6858000"/>
                <a:gd name="connsiteX138" fmla="*/ 4088029 w 4272784"/>
                <a:gd name="connsiteY138" fmla="*/ 6791325 h 6858000"/>
                <a:gd name="connsiteX139" fmla="*/ 4082989 w 4272784"/>
                <a:gd name="connsiteY139" fmla="*/ 6858000 h 6858000"/>
                <a:gd name="connsiteX140" fmla="*/ 0 w 4272784"/>
                <a:gd name="connsiteY14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4272784" h="6858000">
                  <a:moveTo>
                    <a:pt x="0" y="0"/>
                  </a:moveTo>
                  <a:lnTo>
                    <a:pt x="4082989" y="0"/>
                  </a:lnTo>
                  <a:lnTo>
                    <a:pt x="4088029" y="66675"/>
                  </a:lnTo>
                  <a:lnTo>
                    <a:pt x="4096426" y="122237"/>
                  </a:lnTo>
                  <a:lnTo>
                    <a:pt x="4106504" y="174625"/>
                  </a:lnTo>
                  <a:lnTo>
                    <a:pt x="4123300" y="217487"/>
                  </a:lnTo>
                  <a:lnTo>
                    <a:pt x="4140096" y="260350"/>
                  </a:lnTo>
                  <a:lnTo>
                    <a:pt x="4160251" y="296862"/>
                  </a:lnTo>
                  <a:lnTo>
                    <a:pt x="4180406" y="334962"/>
                  </a:lnTo>
                  <a:lnTo>
                    <a:pt x="4198882" y="369887"/>
                  </a:lnTo>
                  <a:lnTo>
                    <a:pt x="4217357" y="409575"/>
                  </a:lnTo>
                  <a:lnTo>
                    <a:pt x="4234153" y="450850"/>
                  </a:lnTo>
                  <a:lnTo>
                    <a:pt x="4249270" y="496887"/>
                  </a:lnTo>
                  <a:lnTo>
                    <a:pt x="4261027" y="546100"/>
                  </a:lnTo>
                  <a:lnTo>
                    <a:pt x="4269425" y="606425"/>
                  </a:lnTo>
                  <a:lnTo>
                    <a:pt x="4272784" y="673100"/>
                  </a:lnTo>
                  <a:lnTo>
                    <a:pt x="4269425" y="744537"/>
                  </a:lnTo>
                  <a:lnTo>
                    <a:pt x="4261027" y="801687"/>
                  </a:lnTo>
                  <a:lnTo>
                    <a:pt x="4249270" y="854075"/>
                  </a:lnTo>
                  <a:lnTo>
                    <a:pt x="4234153" y="901700"/>
                  </a:lnTo>
                  <a:lnTo>
                    <a:pt x="4217357" y="942975"/>
                  </a:lnTo>
                  <a:lnTo>
                    <a:pt x="4197202" y="981075"/>
                  </a:lnTo>
                  <a:lnTo>
                    <a:pt x="4177047" y="1017587"/>
                  </a:lnTo>
                  <a:lnTo>
                    <a:pt x="4156892" y="1055687"/>
                  </a:lnTo>
                  <a:lnTo>
                    <a:pt x="4138416" y="1095375"/>
                  </a:lnTo>
                  <a:lnTo>
                    <a:pt x="4119940" y="1136650"/>
                  </a:lnTo>
                  <a:lnTo>
                    <a:pt x="4104825" y="1182687"/>
                  </a:lnTo>
                  <a:lnTo>
                    <a:pt x="4094747" y="1235075"/>
                  </a:lnTo>
                  <a:lnTo>
                    <a:pt x="4084669" y="1295400"/>
                  </a:lnTo>
                  <a:lnTo>
                    <a:pt x="4082989" y="1363662"/>
                  </a:lnTo>
                  <a:lnTo>
                    <a:pt x="4084669" y="1431925"/>
                  </a:lnTo>
                  <a:lnTo>
                    <a:pt x="4094747" y="1492250"/>
                  </a:lnTo>
                  <a:lnTo>
                    <a:pt x="4104825" y="1544637"/>
                  </a:lnTo>
                  <a:lnTo>
                    <a:pt x="4119940" y="1589087"/>
                  </a:lnTo>
                  <a:lnTo>
                    <a:pt x="4138416" y="1631950"/>
                  </a:lnTo>
                  <a:lnTo>
                    <a:pt x="4156892" y="1671637"/>
                  </a:lnTo>
                  <a:lnTo>
                    <a:pt x="4177047" y="1708150"/>
                  </a:lnTo>
                  <a:lnTo>
                    <a:pt x="4197202" y="1743075"/>
                  </a:lnTo>
                  <a:lnTo>
                    <a:pt x="4217357" y="1782762"/>
                  </a:lnTo>
                  <a:lnTo>
                    <a:pt x="4234153" y="1824037"/>
                  </a:lnTo>
                  <a:lnTo>
                    <a:pt x="4249270" y="1870075"/>
                  </a:lnTo>
                  <a:lnTo>
                    <a:pt x="4261027" y="1922462"/>
                  </a:lnTo>
                  <a:lnTo>
                    <a:pt x="4269425" y="1982787"/>
                  </a:lnTo>
                  <a:lnTo>
                    <a:pt x="4272784" y="2051050"/>
                  </a:lnTo>
                  <a:lnTo>
                    <a:pt x="4269425" y="2119312"/>
                  </a:lnTo>
                  <a:lnTo>
                    <a:pt x="4261027" y="2179637"/>
                  </a:lnTo>
                  <a:lnTo>
                    <a:pt x="4249270" y="2232025"/>
                  </a:lnTo>
                  <a:lnTo>
                    <a:pt x="4234153" y="2278062"/>
                  </a:lnTo>
                  <a:lnTo>
                    <a:pt x="4217357" y="2319337"/>
                  </a:lnTo>
                  <a:lnTo>
                    <a:pt x="4197202" y="2359025"/>
                  </a:lnTo>
                  <a:lnTo>
                    <a:pt x="4177047" y="2395537"/>
                  </a:lnTo>
                  <a:lnTo>
                    <a:pt x="4156892" y="2433637"/>
                  </a:lnTo>
                  <a:lnTo>
                    <a:pt x="4138416" y="2471737"/>
                  </a:lnTo>
                  <a:lnTo>
                    <a:pt x="4119940" y="2513012"/>
                  </a:lnTo>
                  <a:lnTo>
                    <a:pt x="4104825" y="2560637"/>
                  </a:lnTo>
                  <a:lnTo>
                    <a:pt x="4094747" y="2613025"/>
                  </a:lnTo>
                  <a:lnTo>
                    <a:pt x="4084669" y="2671762"/>
                  </a:lnTo>
                  <a:lnTo>
                    <a:pt x="4082989" y="2741612"/>
                  </a:lnTo>
                  <a:lnTo>
                    <a:pt x="4084669" y="2809875"/>
                  </a:lnTo>
                  <a:lnTo>
                    <a:pt x="4094747" y="2868612"/>
                  </a:lnTo>
                  <a:lnTo>
                    <a:pt x="4104825" y="2922587"/>
                  </a:lnTo>
                  <a:lnTo>
                    <a:pt x="4119940" y="2967037"/>
                  </a:lnTo>
                  <a:lnTo>
                    <a:pt x="4138416" y="3009900"/>
                  </a:lnTo>
                  <a:lnTo>
                    <a:pt x="4156892" y="3046412"/>
                  </a:lnTo>
                  <a:lnTo>
                    <a:pt x="4177047" y="3084512"/>
                  </a:lnTo>
                  <a:lnTo>
                    <a:pt x="4197202" y="3121025"/>
                  </a:lnTo>
                  <a:lnTo>
                    <a:pt x="4217357" y="3160712"/>
                  </a:lnTo>
                  <a:lnTo>
                    <a:pt x="4234153" y="3201987"/>
                  </a:lnTo>
                  <a:lnTo>
                    <a:pt x="4249270" y="3248025"/>
                  </a:lnTo>
                  <a:lnTo>
                    <a:pt x="4261027" y="3300412"/>
                  </a:lnTo>
                  <a:lnTo>
                    <a:pt x="4269425" y="3360737"/>
                  </a:lnTo>
                  <a:lnTo>
                    <a:pt x="4272784" y="3427412"/>
                  </a:lnTo>
                  <a:lnTo>
                    <a:pt x="4269425" y="3497262"/>
                  </a:lnTo>
                  <a:lnTo>
                    <a:pt x="4261027" y="3557587"/>
                  </a:lnTo>
                  <a:lnTo>
                    <a:pt x="4249270" y="3609975"/>
                  </a:lnTo>
                  <a:lnTo>
                    <a:pt x="4234153" y="3656012"/>
                  </a:lnTo>
                  <a:lnTo>
                    <a:pt x="4217357" y="3697287"/>
                  </a:lnTo>
                  <a:lnTo>
                    <a:pt x="4197202" y="3736975"/>
                  </a:lnTo>
                  <a:lnTo>
                    <a:pt x="4156892" y="3811587"/>
                  </a:lnTo>
                  <a:lnTo>
                    <a:pt x="4138416" y="3848100"/>
                  </a:lnTo>
                  <a:lnTo>
                    <a:pt x="4119940" y="3890962"/>
                  </a:lnTo>
                  <a:lnTo>
                    <a:pt x="4104825" y="3935412"/>
                  </a:lnTo>
                  <a:lnTo>
                    <a:pt x="4094747" y="3987800"/>
                  </a:lnTo>
                  <a:lnTo>
                    <a:pt x="4084669" y="4048125"/>
                  </a:lnTo>
                  <a:lnTo>
                    <a:pt x="4082989" y="4116387"/>
                  </a:lnTo>
                  <a:lnTo>
                    <a:pt x="4084669" y="4186237"/>
                  </a:lnTo>
                  <a:lnTo>
                    <a:pt x="4094747" y="4244975"/>
                  </a:lnTo>
                  <a:lnTo>
                    <a:pt x="4104825" y="4297362"/>
                  </a:lnTo>
                  <a:lnTo>
                    <a:pt x="4119940" y="4343400"/>
                  </a:lnTo>
                  <a:lnTo>
                    <a:pt x="4138416" y="4386262"/>
                  </a:lnTo>
                  <a:lnTo>
                    <a:pt x="4156892" y="4424362"/>
                  </a:lnTo>
                  <a:lnTo>
                    <a:pt x="4197202" y="4498975"/>
                  </a:lnTo>
                  <a:lnTo>
                    <a:pt x="4217357" y="4537075"/>
                  </a:lnTo>
                  <a:lnTo>
                    <a:pt x="4234153" y="4579937"/>
                  </a:lnTo>
                  <a:lnTo>
                    <a:pt x="4249270" y="4625975"/>
                  </a:lnTo>
                  <a:lnTo>
                    <a:pt x="4261027" y="4678362"/>
                  </a:lnTo>
                  <a:lnTo>
                    <a:pt x="4269425" y="4738687"/>
                  </a:lnTo>
                  <a:lnTo>
                    <a:pt x="4272784" y="4806950"/>
                  </a:lnTo>
                  <a:lnTo>
                    <a:pt x="4269425" y="4875212"/>
                  </a:lnTo>
                  <a:lnTo>
                    <a:pt x="4261027" y="4935537"/>
                  </a:lnTo>
                  <a:lnTo>
                    <a:pt x="4249270" y="4987925"/>
                  </a:lnTo>
                  <a:lnTo>
                    <a:pt x="4234153" y="5033962"/>
                  </a:lnTo>
                  <a:lnTo>
                    <a:pt x="4217357" y="5075237"/>
                  </a:lnTo>
                  <a:lnTo>
                    <a:pt x="4197202" y="5114925"/>
                  </a:lnTo>
                  <a:lnTo>
                    <a:pt x="4177047" y="5149850"/>
                  </a:lnTo>
                  <a:lnTo>
                    <a:pt x="4156892" y="5186362"/>
                  </a:lnTo>
                  <a:lnTo>
                    <a:pt x="4138416" y="5226050"/>
                  </a:lnTo>
                  <a:lnTo>
                    <a:pt x="4119940" y="5268912"/>
                  </a:lnTo>
                  <a:lnTo>
                    <a:pt x="4104825" y="5313362"/>
                  </a:lnTo>
                  <a:lnTo>
                    <a:pt x="4094747" y="5365750"/>
                  </a:lnTo>
                  <a:lnTo>
                    <a:pt x="4084669" y="5426075"/>
                  </a:lnTo>
                  <a:lnTo>
                    <a:pt x="4082989" y="5494337"/>
                  </a:lnTo>
                  <a:lnTo>
                    <a:pt x="4084669" y="5562600"/>
                  </a:lnTo>
                  <a:lnTo>
                    <a:pt x="4094747" y="5622925"/>
                  </a:lnTo>
                  <a:lnTo>
                    <a:pt x="4104825" y="5675312"/>
                  </a:lnTo>
                  <a:lnTo>
                    <a:pt x="4119940" y="5721350"/>
                  </a:lnTo>
                  <a:lnTo>
                    <a:pt x="4138416" y="5762625"/>
                  </a:lnTo>
                  <a:lnTo>
                    <a:pt x="4156892" y="5802312"/>
                  </a:lnTo>
                  <a:lnTo>
                    <a:pt x="4177047" y="5840412"/>
                  </a:lnTo>
                  <a:lnTo>
                    <a:pt x="4197202" y="5876925"/>
                  </a:lnTo>
                  <a:lnTo>
                    <a:pt x="4217357" y="5915025"/>
                  </a:lnTo>
                  <a:lnTo>
                    <a:pt x="4234153" y="5956300"/>
                  </a:lnTo>
                  <a:lnTo>
                    <a:pt x="4249270" y="6003925"/>
                  </a:lnTo>
                  <a:lnTo>
                    <a:pt x="4261027" y="6056312"/>
                  </a:lnTo>
                  <a:lnTo>
                    <a:pt x="4269425" y="6113462"/>
                  </a:lnTo>
                  <a:lnTo>
                    <a:pt x="4272784" y="6183312"/>
                  </a:lnTo>
                  <a:lnTo>
                    <a:pt x="4269425" y="6251575"/>
                  </a:lnTo>
                  <a:lnTo>
                    <a:pt x="4261027" y="6311900"/>
                  </a:lnTo>
                  <a:lnTo>
                    <a:pt x="4249270" y="6361112"/>
                  </a:lnTo>
                  <a:lnTo>
                    <a:pt x="4234153" y="6407150"/>
                  </a:lnTo>
                  <a:lnTo>
                    <a:pt x="4217357" y="6448425"/>
                  </a:lnTo>
                  <a:lnTo>
                    <a:pt x="4198882" y="6488112"/>
                  </a:lnTo>
                  <a:lnTo>
                    <a:pt x="4180406" y="6523037"/>
                  </a:lnTo>
                  <a:lnTo>
                    <a:pt x="4160251" y="6561137"/>
                  </a:lnTo>
                  <a:lnTo>
                    <a:pt x="4140096" y="6597650"/>
                  </a:lnTo>
                  <a:lnTo>
                    <a:pt x="4123300" y="6640512"/>
                  </a:lnTo>
                  <a:lnTo>
                    <a:pt x="4106504" y="6683375"/>
                  </a:lnTo>
                  <a:lnTo>
                    <a:pt x="4096426" y="6735762"/>
                  </a:lnTo>
                  <a:lnTo>
                    <a:pt x="4088029" y="6791325"/>
                  </a:lnTo>
                  <a:lnTo>
                    <a:pt x="4082989" y="6858000"/>
                  </a:lnTo>
                  <a:lnTo>
                    <a:pt x="0" y="685800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C42C509-4662-4775-BF18-33FB465BC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0" y="2006221"/>
              <a:ext cx="4272784" cy="6858000"/>
            </a:xfrm>
            <a:custGeom>
              <a:avLst/>
              <a:gdLst>
                <a:gd name="connsiteX0" fmla="*/ 0 w 4272784"/>
                <a:gd name="connsiteY0" fmla="*/ 0 h 6858000"/>
                <a:gd name="connsiteX1" fmla="*/ 4082989 w 4272784"/>
                <a:gd name="connsiteY1" fmla="*/ 0 h 6858000"/>
                <a:gd name="connsiteX2" fmla="*/ 4088029 w 4272784"/>
                <a:gd name="connsiteY2" fmla="*/ 66675 h 6858000"/>
                <a:gd name="connsiteX3" fmla="*/ 4096426 w 4272784"/>
                <a:gd name="connsiteY3" fmla="*/ 122237 h 6858000"/>
                <a:gd name="connsiteX4" fmla="*/ 4106504 w 4272784"/>
                <a:gd name="connsiteY4" fmla="*/ 174625 h 6858000"/>
                <a:gd name="connsiteX5" fmla="*/ 4123300 w 4272784"/>
                <a:gd name="connsiteY5" fmla="*/ 217487 h 6858000"/>
                <a:gd name="connsiteX6" fmla="*/ 4140096 w 4272784"/>
                <a:gd name="connsiteY6" fmla="*/ 260350 h 6858000"/>
                <a:gd name="connsiteX7" fmla="*/ 4160251 w 4272784"/>
                <a:gd name="connsiteY7" fmla="*/ 296862 h 6858000"/>
                <a:gd name="connsiteX8" fmla="*/ 4180406 w 4272784"/>
                <a:gd name="connsiteY8" fmla="*/ 334962 h 6858000"/>
                <a:gd name="connsiteX9" fmla="*/ 4198882 w 4272784"/>
                <a:gd name="connsiteY9" fmla="*/ 369887 h 6858000"/>
                <a:gd name="connsiteX10" fmla="*/ 4217357 w 4272784"/>
                <a:gd name="connsiteY10" fmla="*/ 409575 h 6858000"/>
                <a:gd name="connsiteX11" fmla="*/ 4234153 w 4272784"/>
                <a:gd name="connsiteY11" fmla="*/ 450850 h 6858000"/>
                <a:gd name="connsiteX12" fmla="*/ 4249270 w 4272784"/>
                <a:gd name="connsiteY12" fmla="*/ 496887 h 6858000"/>
                <a:gd name="connsiteX13" fmla="*/ 4261027 w 4272784"/>
                <a:gd name="connsiteY13" fmla="*/ 546100 h 6858000"/>
                <a:gd name="connsiteX14" fmla="*/ 4269425 w 4272784"/>
                <a:gd name="connsiteY14" fmla="*/ 606425 h 6858000"/>
                <a:gd name="connsiteX15" fmla="*/ 4272784 w 4272784"/>
                <a:gd name="connsiteY15" fmla="*/ 673100 h 6858000"/>
                <a:gd name="connsiteX16" fmla="*/ 4269425 w 4272784"/>
                <a:gd name="connsiteY16" fmla="*/ 744537 h 6858000"/>
                <a:gd name="connsiteX17" fmla="*/ 4261027 w 4272784"/>
                <a:gd name="connsiteY17" fmla="*/ 801687 h 6858000"/>
                <a:gd name="connsiteX18" fmla="*/ 4249270 w 4272784"/>
                <a:gd name="connsiteY18" fmla="*/ 854075 h 6858000"/>
                <a:gd name="connsiteX19" fmla="*/ 4234153 w 4272784"/>
                <a:gd name="connsiteY19" fmla="*/ 901700 h 6858000"/>
                <a:gd name="connsiteX20" fmla="*/ 4217357 w 4272784"/>
                <a:gd name="connsiteY20" fmla="*/ 942975 h 6858000"/>
                <a:gd name="connsiteX21" fmla="*/ 4197202 w 4272784"/>
                <a:gd name="connsiteY21" fmla="*/ 981075 h 6858000"/>
                <a:gd name="connsiteX22" fmla="*/ 4177047 w 4272784"/>
                <a:gd name="connsiteY22" fmla="*/ 1017587 h 6858000"/>
                <a:gd name="connsiteX23" fmla="*/ 4156892 w 4272784"/>
                <a:gd name="connsiteY23" fmla="*/ 1055687 h 6858000"/>
                <a:gd name="connsiteX24" fmla="*/ 4138416 w 4272784"/>
                <a:gd name="connsiteY24" fmla="*/ 1095375 h 6858000"/>
                <a:gd name="connsiteX25" fmla="*/ 4119940 w 4272784"/>
                <a:gd name="connsiteY25" fmla="*/ 1136650 h 6858000"/>
                <a:gd name="connsiteX26" fmla="*/ 4104825 w 4272784"/>
                <a:gd name="connsiteY26" fmla="*/ 1182687 h 6858000"/>
                <a:gd name="connsiteX27" fmla="*/ 4094747 w 4272784"/>
                <a:gd name="connsiteY27" fmla="*/ 1235075 h 6858000"/>
                <a:gd name="connsiteX28" fmla="*/ 4084669 w 4272784"/>
                <a:gd name="connsiteY28" fmla="*/ 1295400 h 6858000"/>
                <a:gd name="connsiteX29" fmla="*/ 4082989 w 4272784"/>
                <a:gd name="connsiteY29" fmla="*/ 1363662 h 6858000"/>
                <a:gd name="connsiteX30" fmla="*/ 4084669 w 4272784"/>
                <a:gd name="connsiteY30" fmla="*/ 1431925 h 6858000"/>
                <a:gd name="connsiteX31" fmla="*/ 4094747 w 4272784"/>
                <a:gd name="connsiteY31" fmla="*/ 1492250 h 6858000"/>
                <a:gd name="connsiteX32" fmla="*/ 4104825 w 4272784"/>
                <a:gd name="connsiteY32" fmla="*/ 1544637 h 6858000"/>
                <a:gd name="connsiteX33" fmla="*/ 4119940 w 4272784"/>
                <a:gd name="connsiteY33" fmla="*/ 1589087 h 6858000"/>
                <a:gd name="connsiteX34" fmla="*/ 4138416 w 4272784"/>
                <a:gd name="connsiteY34" fmla="*/ 1631950 h 6858000"/>
                <a:gd name="connsiteX35" fmla="*/ 4156892 w 4272784"/>
                <a:gd name="connsiteY35" fmla="*/ 1671637 h 6858000"/>
                <a:gd name="connsiteX36" fmla="*/ 4177047 w 4272784"/>
                <a:gd name="connsiteY36" fmla="*/ 1708150 h 6858000"/>
                <a:gd name="connsiteX37" fmla="*/ 4197202 w 4272784"/>
                <a:gd name="connsiteY37" fmla="*/ 1743075 h 6858000"/>
                <a:gd name="connsiteX38" fmla="*/ 4217357 w 4272784"/>
                <a:gd name="connsiteY38" fmla="*/ 1782762 h 6858000"/>
                <a:gd name="connsiteX39" fmla="*/ 4234153 w 4272784"/>
                <a:gd name="connsiteY39" fmla="*/ 1824037 h 6858000"/>
                <a:gd name="connsiteX40" fmla="*/ 4249270 w 4272784"/>
                <a:gd name="connsiteY40" fmla="*/ 1870075 h 6858000"/>
                <a:gd name="connsiteX41" fmla="*/ 4261027 w 4272784"/>
                <a:gd name="connsiteY41" fmla="*/ 1922462 h 6858000"/>
                <a:gd name="connsiteX42" fmla="*/ 4269425 w 4272784"/>
                <a:gd name="connsiteY42" fmla="*/ 1982787 h 6858000"/>
                <a:gd name="connsiteX43" fmla="*/ 4272784 w 4272784"/>
                <a:gd name="connsiteY43" fmla="*/ 2051050 h 6858000"/>
                <a:gd name="connsiteX44" fmla="*/ 4269425 w 4272784"/>
                <a:gd name="connsiteY44" fmla="*/ 2119312 h 6858000"/>
                <a:gd name="connsiteX45" fmla="*/ 4261027 w 4272784"/>
                <a:gd name="connsiteY45" fmla="*/ 2179637 h 6858000"/>
                <a:gd name="connsiteX46" fmla="*/ 4249270 w 4272784"/>
                <a:gd name="connsiteY46" fmla="*/ 2232025 h 6858000"/>
                <a:gd name="connsiteX47" fmla="*/ 4234153 w 4272784"/>
                <a:gd name="connsiteY47" fmla="*/ 2278062 h 6858000"/>
                <a:gd name="connsiteX48" fmla="*/ 4217357 w 4272784"/>
                <a:gd name="connsiteY48" fmla="*/ 2319337 h 6858000"/>
                <a:gd name="connsiteX49" fmla="*/ 4197202 w 4272784"/>
                <a:gd name="connsiteY49" fmla="*/ 2359025 h 6858000"/>
                <a:gd name="connsiteX50" fmla="*/ 4177047 w 4272784"/>
                <a:gd name="connsiteY50" fmla="*/ 2395537 h 6858000"/>
                <a:gd name="connsiteX51" fmla="*/ 4156892 w 4272784"/>
                <a:gd name="connsiteY51" fmla="*/ 2433637 h 6858000"/>
                <a:gd name="connsiteX52" fmla="*/ 4138416 w 4272784"/>
                <a:gd name="connsiteY52" fmla="*/ 2471737 h 6858000"/>
                <a:gd name="connsiteX53" fmla="*/ 4119940 w 4272784"/>
                <a:gd name="connsiteY53" fmla="*/ 2513012 h 6858000"/>
                <a:gd name="connsiteX54" fmla="*/ 4104825 w 4272784"/>
                <a:gd name="connsiteY54" fmla="*/ 2560637 h 6858000"/>
                <a:gd name="connsiteX55" fmla="*/ 4094747 w 4272784"/>
                <a:gd name="connsiteY55" fmla="*/ 2613025 h 6858000"/>
                <a:gd name="connsiteX56" fmla="*/ 4084669 w 4272784"/>
                <a:gd name="connsiteY56" fmla="*/ 2671762 h 6858000"/>
                <a:gd name="connsiteX57" fmla="*/ 4082989 w 4272784"/>
                <a:gd name="connsiteY57" fmla="*/ 2741612 h 6858000"/>
                <a:gd name="connsiteX58" fmla="*/ 4084669 w 4272784"/>
                <a:gd name="connsiteY58" fmla="*/ 2809875 h 6858000"/>
                <a:gd name="connsiteX59" fmla="*/ 4094747 w 4272784"/>
                <a:gd name="connsiteY59" fmla="*/ 2868612 h 6858000"/>
                <a:gd name="connsiteX60" fmla="*/ 4104825 w 4272784"/>
                <a:gd name="connsiteY60" fmla="*/ 2922587 h 6858000"/>
                <a:gd name="connsiteX61" fmla="*/ 4119940 w 4272784"/>
                <a:gd name="connsiteY61" fmla="*/ 2967037 h 6858000"/>
                <a:gd name="connsiteX62" fmla="*/ 4138416 w 4272784"/>
                <a:gd name="connsiteY62" fmla="*/ 3009900 h 6858000"/>
                <a:gd name="connsiteX63" fmla="*/ 4156892 w 4272784"/>
                <a:gd name="connsiteY63" fmla="*/ 3046412 h 6858000"/>
                <a:gd name="connsiteX64" fmla="*/ 4177047 w 4272784"/>
                <a:gd name="connsiteY64" fmla="*/ 3084512 h 6858000"/>
                <a:gd name="connsiteX65" fmla="*/ 4197202 w 4272784"/>
                <a:gd name="connsiteY65" fmla="*/ 3121025 h 6858000"/>
                <a:gd name="connsiteX66" fmla="*/ 4217357 w 4272784"/>
                <a:gd name="connsiteY66" fmla="*/ 3160712 h 6858000"/>
                <a:gd name="connsiteX67" fmla="*/ 4234153 w 4272784"/>
                <a:gd name="connsiteY67" fmla="*/ 3201987 h 6858000"/>
                <a:gd name="connsiteX68" fmla="*/ 4249270 w 4272784"/>
                <a:gd name="connsiteY68" fmla="*/ 3248025 h 6858000"/>
                <a:gd name="connsiteX69" fmla="*/ 4261027 w 4272784"/>
                <a:gd name="connsiteY69" fmla="*/ 3300412 h 6858000"/>
                <a:gd name="connsiteX70" fmla="*/ 4269425 w 4272784"/>
                <a:gd name="connsiteY70" fmla="*/ 3360737 h 6858000"/>
                <a:gd name="connsiteX71" fmla="*/ 4272784 w 4272784"/>
                <a:gd name="connsiteY71" fmla="*/ 3427412 h 6858000"/>
                <a:gd name="connsiteX72" fmla="*/ 4269425 w 4272784"/>
                <a:gd name="connsiteY72" fmla="*/ 3497262 h 6858000"/>
                <a:gd name="connsiteX73" fmla="*/ 4261027 w 4272784"/>
                <a:gd name="connsiteY73" fmla="*/ 3557587 h 6858000"/>
                <a:gd name="connsiteX74" fmla="*/ 4249270 w 4272784"/>
                <a:gd name="connsiteY74" fmla="*/ 3609975 h 6858000"/>
                <a:gd name="connsiteX75" fmla="*/ 4234153 w 4272784"/>
                <a:gd name="connsiteY75" fmla="*/ 3656012 h 6858000"/>
                <a:gd name="connsiteX76" fmla="*/ 4217357 w 4272784"/>
                <a:gd name="connsiteY76" fmla="*/ 3697287 h 6858000"/>
                <a:gd name="connsiteX77" fmla="*/ 4197202 w 4272784"/>
                <a:gd name="connsiteY77" fmla="*/ 3736975 h 6858000"/>
                <a:gd name="connsiteX78" fmla="*/ 4156892 w 4272784"/>
                <a:gd name="connsiteY78" fmla="*/ 3811587 h 6858000"/>
                <a:gd name="connsiteX79" fmla="*/ 4138416 w 4272784"/>
                <a:gd name="connsiteY79" fmla="*/ 3848100 h 6858000"/>
                <a:gd name="connsiteX80" fmla="*/ 4119940 w 4272784"/>
                <a:gd name="connsiteY80" fmla="*/ 3890962 h 6858000"/>
                <a:gd name="connsiteX81" fmla="*/ 4104825 w 4272784"/>
                <a:gd name="connsiteY81" fmla="*/ 3935412 h 6858000"/>
                <a:gd name="connsiteX82" fmla="*/ 4094747 w 4272784"/>
                <a:gd name="connsiteY82" fmla="*/ 3987800 h 6858000"/>
                <a:gd name="connsiteX83" fmla="*/ 4084669 w 4272784"/>
                <a:gd name="connsiteY83" fmla="*/ 4048125 h 6858000"/>
                <a:gd name="connsiteX84" fmla="*/ 4082989 w 4272784"/>
                <a:gd name="connsiteY84" fmla="*/ 4116387 h 6858000"/>
                <a:gd name="connsiteX85" fmla="*/ 4084669 w 4272784"/>
                <a:gd name="connsiteY85" fmla="*/ 4186237 h 6858000"/>
                <a:gd name="connsiteX86" fmla="*/ 4094747 w 4272784"/>
                <a:gd name="connsiteY86" fmla="*/ 4244975 h 6858000"/>
                <a:gd name="connsiteX87" fmla="*/ 4104825 w 4272784"/>
                <a:gd name="connsiteY87" fmla="*/ 4297362 h 6858000"/>
                <a:gd name="connsiteX88" fmla="*/ 4119940 w 4272784"/>
                <a:gd name="connsiteY88" fmla="*/ 4343400 h 6858000"/>
                <a:gd name="connsiteX89" fmla="*/ 4138416 w 4272784"/>
                <a:gd name="connsiteY89" fmla="*/ 4386262 h 6858000"/>
                <a:gd name="connsiteX90" fmla="*/ 4156892 w 4272784"/>
                <a:gd name="connsiteY90" fmla="*/ 4424362 h 6858000"/>
                <a:gd name="connsiteX91" fmla="*/ 4197202 w 4272784"/>
                <a:gd name="connsiteY91" fmla="*/ 4498975 h 6858000"/>
                <a:gd name="connsiteX92" fmla="*/ 4217357 w 4272784"/>
                <a:gd name="connsiteY92" fmla="*/ 4537075 h 6858000"/>
                <a:gd name="connsiteX93" fmla="*/ 4234153 w 4272784"/>
                <a:gd name="connsiteY93" fmla="*/ 4579937 h 6858000"/>
                <a:gd name="connsiteX94" fmla="*/ 4249270 w 4272784"/>
                <a:gd name="connsiteY94" fmla="*/ 4625975 h 6858000"/>
                <a:gd name="connsiteX95" fmla="*/ 4261027 w 4272784"/>
                <a:gd name="connsiteY95" fmla="*/ 4678362 h 6858000"/>
                <a:gd name="connsiteX96" fmla="*/ 4269425 w 4272784"/>
                <a:gd name="connsiteY96" fmla="*/ 4738687 h 6858000"/>
                <a:gd name="connsiteX97" fmla="*/ 4272784 w 4272784"/>
                <a:gd name="connsiteY97" fmla="*/ 4806950 h 6858000"/>
                <a:gd name="connsiteX98" fmla="*/ 4269425 w 4272784"/>
                <a:gd name="connsiteY98" fmla="*/ 4875212 h 6858000"/>
                <a:gd name="connsiteX99" fmla="*/ 4261027 w 4272784"/>
                <a:gd name="connsiteY99" fmla="*/ 4935537 h 6858000"/>
                <a:gd name="connsiteX100" fmla="*/ 4249270 w 4272784"/>
                <a:gd name="connsiteY100" fmla="*/ 4987925 h 6858000"/>
                <a:gd name="connsiteX101" fmla="*/ 4234153 w 4272784"/>
                <a:gd name="connsiteY101" fmla="*/ 5033962 h 6858000"/>
                <a:gd name="connsiteX102" fmla="*/ 4217357 w 4272784"/>
                <a:gd name="connsiteY102" fmla="*/ 5075237 h 6858000"/>
                <a:gd name="connsiteX103" fmla="*/ 4197202 w 4272784"/>
                <a:gd name="connsiteY103" fmla="*/ 5114925 h 6858000"/>
                <a:gd name="connsiteX104" fmla="*/ 4177047 w 4272784"/>
                <a:gd name="connsiteY104" fmla="*/ 5149850 h 6858000"/>
                <a:gd name="connsiteX105" fmla="*/ 4156892 w 4272784"/>
                <a:gd name="connsiteY105" fmla="*/ 5186362 h 6858000"/>
                <a:gd name="connsiteX106" fmla="*/ 4138416 w 4272784"/>
                <a:gd name="connsiteY106" fmla="*/ 5226050 h 6858000"/>
                <a:gd name="connsiteX107" fmla="*/ 4119940 w 4272784"/>
                <a:gd name="connsiteY107" fmla="*/ 5268912 h 6858000"/>
                <a:gd name="connsiteX108" fmla="*/ 4104825 w 4272784"/>
                <a:gd name="connsiteY108" fmla="*/ 5313362 h 6858000"/>
                <a:gd name="connsiteX109" fmla="*/ 4094747 w 4272784"/>
                <a:gd name="connsiteY109" fmla="*/ 5365750 h 6858000"/>
                <a:gd name="connsiteX110" fmla="*/ 4084669 w 4272784"/>
                <a:gd name="connsiteY110" fmla="*/ 5426075 h 6858000"/>
                <a:gd name="connsiteX111" fmla="*/ 4082989 w 4272784"/>
                <a:gd name="connsiteY111" fmla="*/ 5494337 h 6858000"/>
                <a:gd name="connsiteX112" fmla="*/ 4084669 w 4272784"/>
                <a:gd name="connsiteY112" fmla="*/ 5562600 h 6858000"/>
                <a:gd name="connsiteX113" fmla="*/ 4094747 w 4272784"/>
                <a:gd name="connsiteY113" fmla="*/ 5622925 h 6858000"/>
                <a:gd name="connsiteX114" fmla="*/ 4104825 w 4272784"/>
                <a:gd name="connsiteY114" fmla="*/ 5675312 h 6858000"/>
                <a:gd name="connsiteX115" fmla="*/ 4119940 w 4272784"/>
                <a:gd name="connsiteY115" fmla="*/ 5721350 h 6858000"/>
                <a:gd name="connsiteX116" fmla="*/ 4138416 w 4272784"/>
                <a:gd name="connsiteY116" fmla="*/ 5762625 h 6858000"/>
                <a:gd name="connsiteX117" fmla="*/ 4156892 w 4272784"/>
                <a:gd name="connsiteY117" fmla="*/ 5802312 h 6858000"/>
                <a:gd name="connsiteX118" fmla="*/ 4177047 w 4272784"/>
                <a:gd name="connsiteY118" fmla="*/ 5840412 h 6858000"/>
                <a:gd name="connsiteX119" fmla="*/ 4197202 w 4272784"/>
                <a:gd name="connsiteY119" fmla="*/ 5876925 h 6858000"/>
                <a:gd name="connsiteX120" fmla="*/ 4217357 w 4272784"/>
                <a:gd name="connsiteY120" fmla="*/ 5915025 h 6858000"/>
                <a:gd name="connsiteX121" fmla="*/ 4234153 w 4272784"/>
                <a:gd name="connsiteY121" fmla="*/ 5956300 h 6858000"/>
                <a:gd name="connsiteX122" fmla="*/ 4249270 w 4272784"/>
                <a:gd name="connsiteY122" fmla="*/ 6003925 h 6858000"/>
                <a:gd name="connsiteX123" fmla="*/ 4261027 w 4272784"/>
                <a:gd name="connsiteY123" fmla="*/ 6056312 h 6858000"/>
                <a:gd name="connsiteX124" fmla="*/ 4269425 w 4272784"/>
                <a:gd name="connsiteY124" fmla="*/ 6113462 h 6858000"/>
                <a:gd name="connsiteX125" fmla="*/ 4272784 w 4272784"/>
                <a:gd name="connsiteY125" fmla="*/ 6183312 h 6858000"/>
                <a:gd name="connsiteX126" fmla="*/ 4269425 w 4272784"/>
                <a:gd name="connsiteY126" fmla="*/ 6251575 h 6858000"/>
                <a:gd name="connsiteX127" fmla="*/ 4261027 w 4272784"/>
                <a:gd name="connsiteY127" fmla="*/ 6311900 h 6858000"/>
                <a:gd name="connsiteX128" fmla="*/ 4249270 w 4272784"/>
                <a:gd name="connsiteY128" fmla="*/ 6361112 h 6858000"/>
                <a:gd name="connsiteX129" fmla="*/ 4234153 w 4272784"/>
                <a:gd name="connsiteY129" fmla="*/ 6407150 h 6858000"/>
                <a:gd name="connsiteX130" fmla="*/ 4217357 w 4272784"/>
                <a:gd name="connsiteY130" fmla="*/ 6448425 h 6858000"/>
                <a:gd name="connsiteX131" fmla="*/ 4198882 w 4272784"/>
                <a:gd name="connsiteY131" fmla="*/ 6488112 h 6858000"/>
                <a:gd name="connsiteX132" fmla="*/ 4180406 w 4272784"/>
                <a:gd name="connsiteY132" fmla="*/ 6523037 h 6858000"/>
                <a:gd name="connsiteX133" fmla="*/ 4160251 w 4272784"/>
                <a:gd name="connsiteY133" fmla="*/ 6561137 h 6858000"/>
                <a:gd name="connsiteX134" fmla="*/ 4140096 w 4272784"/>
                <a:gd name="connsiteY134" fmla="*/ 6597650 h 6858000"/>
                <a:gd name="connsiteX135" fmla="*/ 4123300 w 4272784"/>
                <a:gd name="connsiteY135" fmla="*/ 6640512 h 6858000"/>
                <a:gd name="connsiteX136" fmla="*/ 4106504 w 4272784"/>
                <a:gd name="connsiteY136" fmla="*/ 6683375 h 6858000"/>
                <a:gd name="connsiteX137" fmla="*/ 4096426 w 4272784"/>
                <a:gd name="connsiteY137" fmla="*/ 6735762 h 6858000"/>
                <a:gd name="connsiteX138" fmla="*/ 4088029 w 4272784"/>
                <a:gd name="connsiteY138" fmla="*/ 6791325 h 6858000"/>
                <a:gd name="connsiteX139" fmla="*/ 4082989 w 4272784"/>
                <a:gd name="connsiteY139" fmla="*/ 6858000 h 6858000"/>
                <a:gd name="connsiteX140" fmla="*/ 0 w 4272784"/>
                <a:gd name="connsiteY14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4272784" h="6858000">
                  <a:moveTo>
                    <a:pt x="0" y="0"/>
                  </a:moveTo>
                  <a:lnTo>
                    <a:pt x="4082989" y="0"/>
                  </a:lnTo>
                  <a:lnTo>
                    <a:pt x="4088029" y="66675"/>
                  </a:lnTo>
                  <a:lnTo>
                    <a:pt x="4096426" y="122237"/>
                  </a:lnTo>
                  <a:lnTo>
                    <a:pt x="4106504" y="174625"/>
                  </a:lnTo>
                  <a:lnTo>
                    <a:pt x="4123300" y="217487"/>
                  </a:lnTo>
                  <a:lnTo>
                    <a:pt x="4140096" y="260350"/>
                  </a:lnTo>
                  <a:lnTo>
                    <a:pt x="4160251" y="296862"/>
                  </a:lnTo>
                  <a:lnTo>
                    <a:pt x="4180406" y="334962"/>
                  </a:lnTo>
                  <a:lnTo>
                    <a:pt x="4198882" y="369887"/>
                  </a:lnTo>
                  <a:lnTo>
                    <a:pt x="4217357" y="409575"/>
                  </a:lnTo>
                  <a:lnTo>
                    <a:pt x="4234153" y="450850"/>
                  </a:lnTo>
                  <a:lnTo>
                    <a:pt x="4249270" y="496887"/>
                  </a:lnTo>
                  <a:lnTo>
                    <a:pt x="4261027" y="546100"/>
                  </a:lnTo>
                  <a:lnTo>
                    <a:pt x="4269425" y="606425"/>
                  </a:lnTo>
                  <a:lnTo>
                    <a:pt x="4272784" y="673100"/>
                  </a:lnTo>
                  <a:lnTo>
                    <a:pt x="4269425" y="744537"/>
                  </a:lnTo>
                  <a:lnTo>
                    <a:pt x="4261027" y="801687"/>
                  </a:lnTo>
                  <a:lnTo>
                    <a:pt x="4249270" y="854075"/>
                  </a:lnTo>
                  <a:lnTo>
                    <a:pt x="4234153" y="901700"/>
                  </a:lnTo>
                  <a:lnTo>
                    <a:pt x="4217357" y="942975"/>
                  </a:lnTo>
                  <a:lnTo>
                    <a:pt x="4197202" y="981075"/>
                  </a:lnTo>
                  <a:lnTo>
                    <a:pt x="4177047" y="1017587"/>
                  </a:lnTo>
                  <a:lnTo>
                    <a:pt x="4156892" y="1055687"/>
                  </a:lnTo>
                  <a:lnTo>
                    <a:pt x="4138416" y="1095375"/>
                  </a:lnTo>
                  <a:lnTo>
                    <a:pt x="4119940" y="1136650"/>
                  </a:lnTo>
                  <a:lnTo>
                    <a:pt x="4104825" y="1182687"/>
                  </a:lnTo>
                  <a:lnTo>
                    <a:pt x="4094747" y="1235075"/>
                  </a:lnTo>
                  <a:lnTo>
                    <a:pt x="4084669" y="1295400"/>
                  </a:lnTo>
                  <a:lnTo>
                    <a:pt x="4082989" y="1363662"/>
                  </a:lnTo>
                  <a:lnTo>
                    <a:pt x="4084669" y="1431925"/>
                  </a:lnTo>
                  <a:lnTo>
                    <a:pt x="4094747" y="1492250"/>
                  </a:lnTo>
                  <a:lnTo>
                    <a:pt x="4104825" y="1544637"/>
                  </a:lnTo>
                  <a:lnTo>
                    <a:pt x="4119940" y="1589087"/>
                  </a:lnTo>
                  <a:lnTo>
                    <a:pt x="4138416" y="1631950"/>
                  </a:lnTo>
                  <a:lnTo>
                    <a:pt x="4156892" y="1671637"/>
                  </a:lnTo>
                  <a:lnTo>
                    <a:pt x="4177047" y="1708150"/>
                  </a:lnTo>
                  <a:lnTo>
                    <a:pt x="4197202" y="1743075"/>
                  </a:lnTo>
                  <a:lnTo>
                    <a:pt x="4217357" y="1782762"/>
                  </a:lnTo>
                  <a:lnTo>
                    <a:pt x="4234153" y="1824037"/>
                  </a:lnTo>
                  <a:lnTo>
                    <a:pt x="4249270" y="1870075"/>
                  </a:lnTo>
                  <a:lnTo>
                    <a:pt x="4261027" y="1922462"/>
                  </a:lnTo>
                  <a:lnTo>
                    <a:pt x="4269425" y="1982787"/>
                  </a:lnTo>
                  <a:lnTo>
                    <a:pt x="4272784" y="2051050"/>
                  </a:lnTo>
                  <a:lnTo>
                    <a:pt x="4269425" y="2119312"/>
                  </a:lnTo>
                  <a:lnTo>
                    <a:pt x="4261027" y="2179637"/>
                  </a:lnTo>
                  <a:lnTo>
                    <a:pt x="4249270" y="2232025"/>
                  </a:lnTo>
                  <a:lnTo>
                    <a:pt x="4234153" y="2278062"/>
                  </a:lnTo>
                  <a:lnTo>
                    <a:pt x="4217357" y="2319337"/>
                  </a:lnTo>
                  <a:lnTo>
                    <a:pt x="4197202" y="2359025"/>
                  </a:lnTo>
                  <a:lnTo>
                    <a:pt x="4177047" y="2395537"/>
                  </a:lnTo>
                  <a:lnTo>
                    <a:pt x="4156892" y="2433637"/>
                  </a:lnTo>
                  <a:lnTo>
                    <a:pt x="4138416" y="2471737"/>
                  </a:lnTo>
                  <a:lnTo>
                    <a:pt x="4119940" y="2513012"/>
                  </a:lnTo>
                  <a:lnTo>
                    <a:pt x="4104825" y="2560637"/>
                  </a:lnTo>
                  <a:lnTo>
                    <a:pt x="4094747" y="2613025"/>
                  </a:lnTo>
                  <a:lnTo>
                    <a:pt x="4084669" y="2671762"/>
                  </a:lnTo>
                  <a:lnTo>
                    <a:pt x="4082989" y="2741612"/>
                  </a:lnTo>
                  <a:lnTo>
                    <a:pt x="4084669" y="2809875"/>
                  </a:lnTo>
                  <a:lnTo>
                    <a:pt x="4094747" y="2868612"/>
                  </a:lnTo>
                  <a:lnTo>
                    <a:pt x="4104825" y="2922587"/>
                  </a:lnTo>
                  <a:lnTo>
                    <a:pt x="4119940" y="2967037"/>
                  </a:lnTo>
                  <a:lnTo>
                    <a:pt x="4138416" y="3009900"/>
                  </a:lnTo>
                  <a:lnTo>
                    <a:pt x="4156892" y="3046412"/>
                  </a:lnTo>
                  <a:lnTo>
                    <a:pt x="4177047" y="3084512"/>
                  </a:lnTo>
                  <a:lnTo>
                    <a:pt x="4197202" y="3121025"/>
                  </a:lnTo>
                  <a:lnTo>
                    <a:pt x="4217357" y="3160712"/>
                  </a:lnTo>
                  <a:lnTo>
                    <a:pt x="4234153" y="3201987"/>
                  </a:lnTo>
                  <a:lnTo>
                    <a:pt x="4249270" y="3248025"/>
                  </a:lnTo>
                  <a:lnTo>
                    <a:pt x="4261027" y="3300412"/>
                  </a:lnTo>
                  <a:lnTo>
                    <a:pt x="4269425" y="3360737"/>
                  </a:lnTo>
                  <a:lnTo>
                    <a:pt x="4272784" y="3427412"/>
                  </a:lnTo>
                  <a:lnTo>
                    <a:pt x="4269425" y="3497262"/>
                  </a:lnTo>
                  <a:lnTo>
                    <a:pt x="4261027" y="3557587"/>
                  </a:lnTo>
                  <a:lnTo>
                    <a:pt x="4249270" y="3609975"/>
                  </a:lnTo>
                  <a:lnTo>
                    <a:pt x="4234153" y="3656012"/>
                  </a:lnTo>
                  <a:lnTo>
                    <a:pt x="4217357" y="3697287"/>
                  </a:lnTo>
                  <a:lnTo>
                    <a:pt x="4197202" y="3736975"/>
                  </a:lnTo>
                  <a:lnTo>
                    <a:pt x="4156892" y="3811587"/>
                  </a:lnTo>
                  <a:lnTo>
                    <a:pt x="4138416" y="3848100"/>
                  </a:lnTo>
                  <a:lnTo>
                    <a:pt x="4119940" y="3890962"/>
                  </a:lnTo>
                  <a:lnTo>
                    <a:pt x="4104825" y="3935412"/>
                  </a:lnTo>
                  <a:lnTo>
                    <a:pt x="4094747" y="3987800"/>
                  </a:lnTo>
                  <a:lnTo>
                    <a:pt x="4084669" y="4048125"/>
                  </a:lnTo>
                  <a:lnTo>
                    <a:pt x="4082989" y="4116387"/>
                  </a:lnTo>
                  <a:lnTo>
                    <a:pt x="4084669" y="4186237"/>
                  </a:lnTo>
                  <a:lnTo>
                    <a:pt x="4094747" y="4244975"/>
                  </a:lnTo>
                  <a:lnTo>
                    <a:pt x="4104825" y="4297362"/>
                  </a:lnTo>
                  <a:lnTo>
                    <a:pt x="4119940" y="4343400"/>
                  </a:lnTo>
                  <a:lnTo>
                    <a:pt x="4138416" y="4386262"/>
                  </a:lnTo>
                  <a:lnTo>
                    <a:pt x="4156892" y="4424362"/>
                  </a:lnTo>
                  <a:lnTo>
                    <a:pt x="4197202" y="4498975"/>
                  </a:lnTo>
                  <a:lnTo>
                    <a:pt x="4217357" y="4537075"/>
                  </a:lnTo>
                  <a:lnTo>
                    <a:pt x="4234153" y="4579937"/>
                  </a:lnTo>
                  <a:lnTo>
                    <a:pt x="4249270" y="4625975"/>
                  </a:lnTo>
                  <a:lnTo>
                    <a:pt x="4261027" y="4678362"/>
                  </a:lnTo>
                  <a:lnTo>
                    <a:pt x="4269425" y="4738687"/>
                  </a:lnTo>
                  <a:lnTo>
                    <a:pt x="4272784" y="4806950"/>
                  </a:lnTo>
                  <a:lnTo>
                    <a:pt x="4269425" y="4875212"/>
                  </a:lnTo>
                  <a:lnTo>
                    <a:pt x="4261027" y="4935537"/>
                  </a:lnTo>
                  <a:lnTo>
                    <a:pt x="4249270" y="4987925"/>
                  </a:lnTo>
                  <a:lnTo>
                    <a:pt x="4234153" y="5033962"/>
                  </a:lnTo>
                  <a:lnTo>
                    <a:pt x="4217357" y="5075237"/>
                  </a:lnTo>
                  <a:lnTo>
                    <a:pt x="4197202" y="5114925"/>
                  </a:lnTo>
                  <a:lnTo>
                    <a:pt x="4177047" y="5149850"/>
                  </a:lnTo>
                  <a:lnTo>
                    <a:pt x="4156892" y="5186362"/>
                  </a:lnTo>
                  <a:lnTo>
                    <a:pt x="4138416" y="5226050"/>
                  </a:lnTo>
                  <a:lnTo>
                    <a:pt x="4119940" y="5268912"/>
                  </a:lnTo>
                  <a:lnTo>
                    <a:pt x="4104825" y="5313362"/>
                  </a:lnTo>
                  <a:lnTo>
                    <a:pt x="4094747" y="5365750"/>
                  </a:lnTo>
                  <a:lnTo>
                    <a:pt x="4084669" y="5426075"/>
                  </a:lnTo>
                  <a:lnTo>
                    <a:pt x="4082989" y="5494337"/>
                  </a:lnTo>
                  <a:lnTo>
                    <a:pt x="4084669" y="5562600"/>
                  </a:lnTo>
                  <a:lnTo>
                    <a:pt x="4094747" y="5622925"/>
                  </a:lnTo>
                  <a:lnTo>
                    <a:pt x="4104825" y="5675312"/>
                  </a:lnTo>
                  <a:lnTo>
                    <a:pt x="4119940" y="5721350"/>
                  </a:lnTo>
                  <a:lnTo>
                    <a:pt x="4138416" y="5762625"/>
                  </a:lnTo>
                  <a:lnTo>
                    <a:pt x="4156892" y="5802312"/>
                  </a:lnTo>
                  <a:lnTo>
                    <a:pt x="4177047" y="5840412"/>
                  </a:lnTo>
                  <a:lnTo>
                    <a:pt x="4197202" y="5876925"/>
                  </a:lnTo>
                  <a:lnTo>
                    <a:pt x="4217357" y="5915025"/>
                  </a:lnTo>
                  <a:lnTo>
                    <a:pt x="4234153" y="5956300"/>
                  </a:lnTo>
                  <a:lnTo>
                    <a:pt x="4249270" y="6003925"/>
                  </a:lnTo>
                  <a:lnTo>
                    <a:pt x="4261027" y="6056312"/>
                  </a:lnTo>
                  <a:lnTo>
                    <a:pt x="4269425" y="6113462"/>
                  </a:lnTo>
                  <a:lnTo>
                    <a:pt x="4272784" y="6183312"/>
                  </a:lnTo>
                  <a:lnTo>
                    <a:pt x="4269425" y="6251575"/>
                  </a:lnTo>
                  <a:lnTo>
                    <a:pt x="4261027" y="6311900"/>
                  </a:lnTo>
                  <a:lnTo>
                    <a:pt x="4249270" y="6361112"/>
                  </a:lnTo>
                  <a:lnTo>
                    <a:pt x="4234153" y="6407150"/>
                  </a:lnTo>
                  <a:lnTo>
                    <a:pt x="4217357" y="6448425"/>
                  </a:lnTo>
                  <a:lnTo>
                    <a:pt x="4198882" y="6488112"/>
                  </a:lnTo>
                  <a:lnTo>
                    <a:pt x="4180406" y="6523037"/>
                  </a:lnTo>
                  <a:lnTo>
                    <a:pt x="4160251" y="6561137"/>
                  </a:lnTo>
                  <a:lnTo>
                    <a:pt x="4140096" y="6597650"/>
                  </a:lnTo>
                  <a:lnTo>
                    <a:pt x="4123300" y="6640512"/>
                  </a:lnTo>
                  <a:lnTo>
                    <a:pt x="4106504" y="6683375"/>
                  </a:lnTo>
                  <a:lnTo>
                    <a:pt x="4096426" y="6735762"/>
                  </a:lnTo>
                  <a:lnTo>
                    <a:pt x="4088029" y="6791325"/>
                  </a:lnTo>
                  <a:lnTo>
                    <a:pt x="408298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FD8939-77A1-414E-9E26-FAF5700C9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723406"/>
            <a:ext cx="3234018" cy="3826728"/>
          </a:xfrm>
        </p:spPr>
        <p:txBody>
          <a:bodyPr anchor="b">
            <a:normAutofit/>
          </a:bodyPr>
          <a:lstStyle/>
          <a:p>
            <a:r>
              <a:rPr lang="en-US" sz="5400" dirty="0"/>
              <a:t>What’s Next: Navigating your first year 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F7BAA-F679-474F-84B6-7C0C649BA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454" y="4778734"/>
            <a:ext cx="3220917" cy="1452160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March 31</a:t>
            </a:r>
            <a:r>
              <a:rPr lang="en-US" sz="2000" baseline="30000" dirty="0">
                <a:solidFill>
                  <a:schemeClr val="tx1">
                    <a:alpha val="60000"/>
                  </a:schemeClr>
                </a:solidFill>
              </a:rPr>
              <a:t>st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, 2021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6:00 – 8:00 PM 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Via ZOOM</a:t>
            </a:r>
          </a:p>
          <a:p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42CA770B-F351-4186-AE86-7DE60BD64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F115C-DE22-48AA-9C12-4AB7B1DD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399"/>
            <a:ext cx="4227086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Our faculty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A9AB438-6FAE-4414-A0A6-D439CB1A3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0D94AB43-3349-46F8-84EE-4B67639A1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7" name="Freeform 6">
              <a:extLst>
                <a:ext uri="{FF2B5EF4-FFF2-40B4-BE49-F238E27FC236}">
                  <a16:creationId xmlns:a16="http://schemas.microsoft.com/office/drawing/2014/main" id="{2AF0BEFD-6DF3-4BF7-938D-EB83EC518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084" name="Content Placeholder 3083">
            <a:extLst>
              <a:ext uri="{FF2B5EF4-FFF2-40B4-BE49-F238E27FC236}">
                <a16:creationId xmlns:a16="http://schemas.microsoft.com/office/drawing/2014/main" id="{ADF512B5-B8CC-447A-9AE1-1ADB0839D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837" y="1549624"/>
            <a:ext cx="4318914" cy="298679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Introductions:  Prof. Abruzzi and Prof. Franzione</a:t>
            </a:r>
          </a:p>
          <a:p>
            <a:endParaRPr lang="en-US" sz="8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Panel moderator: Prof. Lopez</a:t>
            </a:r>
          </a:p>
          <a:p>
            <a:endParaRPr lang="en-US" sz="9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Wrap-up: Prof. Obrien-Richardson </a:t>
            </a:r>
          </a:p>
        </p:txBody>
      </p:sp>
      <p:pic>
        <p:nvPicPr>
          <p:cNvPr id="3078" name="Picture 6" descr="Alexandra Lopez">
            <a:extLst>
              <a:ext uri="{FF2B5EF4-FFF2-40B4-BE49-F238E27FC236}">
                <a16:creationId xmlns:a16="http://schemas.microsoft.com/office/drawing/2014/main" id="{1F0AE8AF-B479-4DC5-90E9-ED768088C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" r="-5" b="-5"/>
          <a:stretch/>
        </p:blipFill>
        <p:spPr bwMode="auto">
          <a:xfrm>
            <a:off x="5593080" y="230985"/>
            <a:ext cx="3443796" cy="3439611"/>
          </a:xfrm>
          <a:custGeom>
            <a:avLst/>
            <a:gdLst/>
            <a:ahLst/>
            <a:cxnLst/>
            <a:rect l="l" t="t" r="r" b="b"/>
            <a:pathLst>
              <a:path w="1930108" h="1927762">
                <a:moveTo>
                  <a:pt x="965055" y="0"/>
                </a:moveTo>
                <a:lnTo>
                  <a:pt x="983782" y="1755"/>
                </a:lnTo>
                <a:lnTo>
                  <a:pt x="1001924" y="6437"/>
                </a:lnTo>
                <a:lnTo>
                  <a:pt x="1019481" y="13460"/>
                </a:lnTo>
                <a:lnTo>
                  <a:pt x="1037623" y="22239"/>
                </a:lnTo>
                <a:lnTo>
                  <a:pt x="1054595" y="32188"/>
                </a:lnTo>
                <a:lnTo>
                  <a:pt x="1072153" y="42722"/>
                </a:lnTo>
                <a:lnTo>
                  <a:pt x="1089710" y="52086"/>
                </a:lnTo>
                <a:lnTo>
                  <a:pt x="1107266" y="61450"/>
                </a:lnTo>
                <a:lnTo>
                  <a:pt x="1124238" y="68472"/>
                </a:lnTo>
                <a:lnTo>
                  <a:pt x="1142966" y="73154"/>
                </a:lnTo>
                <a:lnTo>
                  <a:pt x="1161108" y="75495"/>
                </a:lnTo>
                <a:lnTo>
                  <a:pt x="1180421" y="75495"/>
                </a:lnTo>
                <a:lnTo>
                  <a:pt x="1200319" y="74325"/>
                </a:lnTo>
                <a:lnTo>
                  <a:pt x="1220217" y="71984"/>
                </a:lnTo>
                <a:lnTo>
                  <a:pt x="1240115" y="69058"/>
                </a:lnTo>
                <a:lnTo>
                  <a:pt x="1260013" y="66717"/>
                </a:lnTo>
                <a:lnTo>
                  <a:pt x="1279911" y="64961"/>
                </a:lnTo>
                <a:lnTo>
                  <a:pt x="1298638" y="65546"/>
                </a:lnTo>
                <a:lnTo>
                  <a:pt x="1316781" y="67887"/>
                </a:lnTo>
                <a:lnTo>
                  <a:pt x="1334338" y="73154"/>
                </a:lnTo>
                <a:lnTo>
                  <a:pt x="1348969" y="80762"/>
                </a:lnTo>
                <a:lnTo>
                  <a:pt x="1363014" y="90712"/>
                </a:lnTo>
                <a:lnTo>
                  <a:pt x="1375304" y="102416"/>
                </a:lnTo>
                <a:lnTo>
                  <a:pt x="1387595" y="115876"/>
                </a:lnTo>
                <a:lnTo>
                  <a:pt x="1398714" y="129922"/>
                </a:lnTo>
                <a:lnTo>
                  <a:pt x="1409833" y="144553"/>
                </a:lnTo>
                <a:lnTo>
                  <a:pt x="1420953" y="159184"/>
                </a:lnTo>
                <a:lnTo>
                  <a:pt x="1432072" y="173229"/>
                </a:lnTo>
                <a:lnTo>
                  <a:pt x="1443777" y="186689"/>
                </a:lnTo>
                <a:lnTo>
                  <a:pt x="1457238" y="198395"/>
                </a:lnTo>
                <a:lnTo>
                  <a:pt x="1470113" y="208929"/>
                </a:lnTo>
                <a:lnTo>
                  <a:pt x="1484744" y="217122"/>
                </a:lnTo>
                <a:lnTo>
                  <a:pt x="1500545" y="224145"/>
                </a:lnTo>
                <a:lnTo>
                  <a:pt x="1517517" y="229997"/>
                </a:lnTo>
                <a:lnTo>
                  <a:pt x="1535073" y="235264"/>
                </a:lnTo>
                <a:lnTo>
                  <a:pt x="1552631" y="239946"/>
                </a:lnTo>
                <a:lnTo>
                  <a:pt x="1570773" y="244628"/>
                </a:lnTo>
                <a:lnTo>
                  <a:pt x="1587745" y="249895"/>
                </a:lnTo>
                <a:lnTo>
                  <a:pt x="1604717" y="255747"/>
                </a:lnTo>
                <a:lnTo>
                  <a:pt x="1620518" y="262771"/>
                </a:lnTo>
                <a:lnTo>
                  <a:pt x="1634564" y="271549"/>
                </a:lnTo>
                <a:lnTo>
                  <a:pt x="1647440" y="282083"/>
                </a:lnTo>
                <a:lnTo>
                  <a:pt x="1657973" y="294958"/>
                </a:lnTo>
                <a:lnTo>
                  <a:pt x="1666752" y="309004"/>
                </a:lnTo>
                <a:lnTo>
                  <a:pt x="1673775" y="324805"/>
                </a:lnTo>
                <a:lnTo>
                  <a:pt x="1679627" y="341777"/>
                </a:lnTo>
                <a:lnTo>
                  <a:pt x="1684894" y="358749"/>
                </a:lnTo>
                <a:lnTo>
                  <a:pt x="1689576" y="376891"/>
                </a:lnTo>
                <a:lnTo>
                  <a:pt x="1694258" y="394448"/>
                </a:lnTo>
                <a:lnTo>
                  <a:pt x="1699525" y="412005"/>
                </a:lnTo>
                <a:lnTo>
                  <a:pt x="1705377" y="428977"/>
                </a:lnTo>
                <a:lnTo>
                  <a:pt x="1712400" y="444779"/>
                </a:lnTo>
                <a:lnTo>
                  <a:pt x="1720594" y="459409"/>
                </a:lnTo>
                <a:lnTo>
                  <a:pt x="1731128" y="472285"/>
                </a:lnTo>
                <a:lnTo>
                  <a:pt x="1742833" y="485745"/>
                </a:lnTo>
                <a:lnTo>
                  <a:pt x="1756293" y="497449"/>
                </a:lnTo>
                <a:lnTo>
                  <a:pt x="1770339" y="508569"/>
                </a:lnTo>
                <a:lnTo>
                  <a:pt x="1785555" y="519688"/>
                </a:lnTo>
                <a:lnTo>
                  <a:pt x="1800186" y="530807"/>
                </a:lnTo>
                <a:lnTo>
                  <a:pt x="1814232" y="541928"/>
                </a:lnTo>
                <a:lnTo>
                  <a:pt x="1827691" y="554217"/>
                </a:lnTo>
                <a:lnTo>
                  <a:pt x="1839397" y="566507"/>
                </a:lnTo>
                <a:lnTo>
                  <a:pt x="1849346" y="580553"/>
                </a:lnTo>
                <a:lnTo>
                  <a:pt x="1856954" y="595183"/>
                </a:lnTo>
                <a:lnTo>
                  <a:pt x="1862221" y="612741"/>
                </a:lnTo>
                <a:lnTo>
                  <a:pt x="1864562" y="630883"/>
                </a:lnTo>
                <a:lnTo>
                  <a:pt x="1865147" y="649610"/>
                </a:lnTo>
                <a:lnTo>
                  <a:pt x="1863391" y="669508"/>
                </a:lnTo>
                <a:lnTo>
                  <a:pt x="1861050" y="689406"/>
                </a:lnTo>
                <a:lnTo>
                  <a:pt x="1858124" y="709304"/>
                </a:lnTo>
                <a:lnTo>
                  <a:pt x="1855783" y="729202"/>
                </a:lnTo>
                <a:lnTo>
                  <a:pt x="1854613" y="749100"/>
                </a:lnTo>
                <a:lnTo>
                  <a:pt x="1854613" y="768413"/>
                </a:lnTo>
                <a:lnTo>
                  <a:pt x="1856954" y="786555"/>
                </a:lnTo>
                <a:lnTo>
                  <a:pt x="1861635" y="804697"/>
                </a:lnTo>
                <a:lnTo>
                  <a:pt x="1868658" y="821669"/>
                </a:lnTo>
                <a:lnTo>
                  <a:pt x="1878023" y="839226"/>
                </a:lnTo>
                <a:lnTo>
                  <a:pt x="1887386" y="856784"/>
                </a:lnTo>
                <a:lnTo>
                  <a:pt x="1897920" y="874340"/>
                </a:lnTo>
                <a:lnTo>
                  <a:pt x="1907869" y="891312"/>
                </a:lnTo>
                <a:lnTo>
                  <a:pt x="1916648" y="909454"/>
                </a:lnTo>
                <a:lnTo>
                  <a:pt x="1923670" y="927012"/>
                </a:lnTo>
                <a:lnTo>
                  <a:pt x="1928352" y="945154"/>
                </a:lnTo>
                <a:lnTo>
                  <a:pt x="1930108" y="963881"/>
                </a:lnTo>
                <a:lnTo>
                  <a:pt x="1928352" y="982608"/>
                </a:lnTo>
                <a:lnTo>
                  <a:pt x="1923670" y="1000751"/>
                </a:lnTo>
                <a:lnTo>
                  <a:pt x="1916648" y="1018308"/>
                </a:lnTo>
                <a:lnTo>
                  <a:pt x="1907869" y="1036450"/>
                </a:lnTo>
                <a:lnTo>
                  <a:pt x="1897920" y="1053422"/>
                </a:lnTo>
                <a:lnTo>
                  <a:pt x="1887386" y="1070980"/>
                </a:lnTo>
                <a:lnTo>
                  <a:pt x="1878023" y="1088536"/>
                </a:lnTo>
                <a:lnTo>
                  <a:pt x="1868658" y="1106093"/>
                </a:lnTo>
                <a:lnTo>
                  <a:pt x="1861635" y="1123065"/>
                </a:lnTo>
                <a:lnTo>
                  <a:pt x="1856954" y="1141208"/>
                </a:lnTo>
                <a:lnTo>
                  <a:pt x="1854613" y="1159349"/>
                </a:lnTo>
                <a:lnTo>
                  <a:pt x="1854613" y="1178662"/>
                </a:lnTo>
                <a:lnTo>
                  <a:pt x="1855783" y="1198560"/>
                </a:lnTo>
                <a:lnTo>
                  <a:pt x="1858124" y="1218458"/>
                </a:lnTo>
                <a:lnTo>
                  <a:pt x="1861050" y="1238356"/>
                </a:lnTo>
                <a:lnTo>
                  <a:pt x="1863391" y="1258254"/>
                </a:lnTo>
                <a:lnTo>
                  <a:pt x="1865147" y="1278152"/>
                </a:lnTo>
                <a:lnTo>
                  <a:pt x="1864562" y="1296880"/>
                </a:lnTo>
                <a:lnTo>
                  <a:pt x="1862221" y="1315022"/>
                </a:lnTo>
                <a:lnTo>
                  <a:pt x="1856954" y="1332579"/>
                </a:lnTo>
                <a:lnTo>
                  <a:pt x="1849346" y="1347210"/>
                </a:lnTo>
                <a:lnTo>
                  <a:pt x="1839397" y="1361256"/>
                </a:lnTo>
                <a:lnTo>
                  <a:pt x="1827691" y="1373545"/>
                </a:lnTo>
                <a:lnTo>
                  <a:pt x="1814232" y="1385835"/>
                </a:lnTo>
                <a:lnTo>
                  <a:pt x="1800186" y="1396955"/>
                </a:lnTo>
                <a:lnTo>
                  <a:pt x="1785555" y="1408074"/>
                </a:lnTo>
                <a:lnTo>
                  <a:pt x="1770339" y="1419194"/>
                </a:lnTo>
                <a:lnTo>
                  <a:pt x="1756293" y="1430313"/>
                </a:lnTo>
                <a:lnTo>
                  <a:pt x="1742833" y="1442017"/>
                </a:lnTo>
                <a:lnTo>
                  <a:pt x="1731128" y="1455478"/>
                </a:lnTo>
                <a:lnTo>
                  <a:pt x="1720594" y="1468353"/>
                </a:lnTo>
                <a:lnTo>
                  <a:pt x="1712400" y="1482984"/>
                </a:lnTo>
                <a:lnTo>
                  <a:pt x="1705377" y="1498785"/>
                </a:lnTo>
                <a:lnTo>
                  <a:pt x="1699525" y="1515757"/>
                </a:lnTo>
                <a:lnTo>
                  <a:pt x="1694258" y="1533315"/>
                </a:lnTo>
                <a:lnTo>
                  <a:pt x="1689576" y="1550871"/>
                </a:lnTo>
                <a:lnTo>
                  <a:pt x="1684894" y="1569014"/>
                </a:lnTo>
                <a:lnTo>
                  <a:pt x="1679627" y="1585985"/>
                </a:lnTo>
                <a:lnTo>
                  <a:pt x="1673775" y="1602957"/>
                </a:lnTo>
                <a:lnTo>
                  <a:pt x="1666752" y="1618758"/>
                </a:lnTo>
                <a:lnTo>
                  <a:pt x="1657973" y="1632804"/>
                </a:lnTo>
                <a:lnTo>
                  <a:pt x="1647440" y="1645679"/>
                </a:lnTo>
                <a:lnTo>
                  <a:pt x="1634564" y="1656213"/>
                </a:lnTo>
                <a:lnTo>
                  <a:pt x="1620518" y="1664992"/>
                </a:lnTo>
                <a:lnTo>
                  <a:pt x="1604717" y="1672015"/>
                </a:lnTo>
                <a:lnTo>
                  <a:pt x="1587745" y="1677867"/>
                </a:lnTo>
                <a:lnTo>
                  <a:pt x="1570773" y="1683134"/>
                </a:lnTo>
                <a:lnTo>
                  <a:pt x="1552631" y="1687816"/>
                </a:lnTo>
                <a:lnTo>
                  <a:pt x="1535073" y="1692498"/>
                </a:lnTo>
                <a:lnTo>
                  <a:pt x="1517517" y="1697766"/>
                </a:lnTo>
                <a:lnTo>
                  <a:pt x="1500545" y="1703618"/>
                </a:lnTo>
                <a:lnTo>
                  <a:pt x="1484744" y="1710641"/>
                </a:lnTo>
                <a:lnTo>
                  <a:pt x="1470113" y="1718834"/>
                </a:lnTo>
                <a:lnTo>
                  <a:pt x="1457238" y="1729368"/>
                </a:lnTo>
                <a:lnTo>
                  <a:pt x="1443777" y="1741073"/>
                </a:lnTo>
                <a:lnTo>
                  <a:pt x="1432072" y="1754533"/>
                </a:lnTo>
                <a:lnTo>
                  <a:pt x="1420953" y="1768579"/>
                </a:lnTo>
                <a:lnTo>
                  <a:pt x="1409833" y="1783209"/>
                </a:lnTo>
                <a:lnTo>
                  <a:pt x="1398714" y="1797840"/>
                </a:lnTo>
                <a:lnTo>
                  <a:pt x="1387595" y="1811886"/>
                </a:lnTo>
                <a:lnTo>
                  <a:pt x="1375304" y="1825346"/>
                </a:lnTo>
                <a:lnTo>
                  <a:pt x="1363014" y="1837051"/>
                </a:lnTo>
                <a:lnTo>
                  <a:pt x="1348969" y="1847000"/>
                </a:lnTo>
                <a:lnTo>
                  <a:pt x="1334338" y="1854608"/>
                </a:lnTo>
                <a:lnTo>
                  <a:pt x="1316781" y="1859875"/>
                </a:lnTo>
                <a:lnTo>
                  <a:pt x="1298638" y="1862216"/>
                </a:lnTo>
                <a:lnTo>
                  <a:pt x="1279911" y="1862801"/>
                </a:lnTo>
                <a:lnTo>
                  <a:pt x="1260013" y="1861046"/>
                </a:lnTo>
                <a:lnTo>
                  <a:pt x="1240115" y="1858705"/>
                </a:lnTo>
                <a:lnTo>
                  <a:pt x="1220217" y="1855778"/>
                </a:lnTo>
                <a:lnTo>
                  <a:pt x="1200319" y="1853438"/>
                </a:lnTo>
                <a:lnTo>
                  <a:pt x="1180421" y="1852267"/>
                </a:lnTo>
                <a:lnTo>
                  <a:pt x="1161108" y="1852267"/>
                </a:lnTo>
                <a:lnTo>
                  <a:pt x="1142966" y="1854608"/>
                </a:lnTo>
                <a:lnTo>
                  <a:pt x="1124238" y="1859290"/>
                </a:lnTo>
                <a:lnTo>
                  <a:pt x="1107266" y="1866313"/>
                </a:lnTo>
                <a:lnTo>
                  <a:pt x="1089710" y="1875677"/>
                </a:lnTo>
                <a:lnTo>
                  <a:pt x="1072153" y="1885041"/>
                </a:lnTo>
                <a:lnTo>
                  <a:pt x="1054595" y="1895574"/>
                </a:lnTo>
                <a:lnTo>
                  <a:pt x="1037623" y="1905524"/>
                </a:lnTo>
                <a:lnTo>
                  <a:pt x="1019481" y="1914302"/>
                </a:lnTo>
                <a:lnTo>
                  <a:pt x="1001924" y="1921325"/>
                </a:lnTo>
                <a:lnTo>
                  <a:pt x="983782" y="1926007"/>
                </a:lnTo>
                <a:lnTo>
                  <a:pt x="965055" y="1927762"/>
                </a:lnTo>
                <a:lnTo>
                  <a:pt x="946327" y="1926007"/>
                </a:lnTo>
                <a:lnTo>
                  <a:pt x="928184" y="1921325"/>
                </a:lnTo>
                <a:lnTo>
                  <a:pt x="910628" y="1914302"/>
                </a:lnTo>
                <a:lnTo>
                  <a:pt x="892485" y="1905524"/>
                </a:lnTo>
                <a:lnTo>
                  <a:pt x="875513" y="1895574"/>
                </a:lnTo>
                <a:lnTo>
                  <a:pt x="857956" y="1885041"/>
                </a:lnTo>
                <a:lnTo>
                  <a:pt x="840399" y="1875677"/>
                </a:lnTo>
                <a:lnTo>
                  <a:pt x="822842" y="1866313"/>
                </a:lnTo>
                <a:lnTo>
                  <a:pt x="805286" y="1859290"/>
                </a:lnTo>
                <a:lnTo>
                  <a:pt x="787143" y="1854608"/>
                </a:lnTo>
                <a:lnTo>
                  <a:pt x="769000" y="1852267"/>
                </a:lnTo>
                <a:lnTo>
                  <a:pt x="749687" y="1852267"/>
                </a:lnTo>
                <a:lnTo>
                  <a:pt x="729789" y="1853438"/>
                </a:lnTo>
                <a:lnTo>
                  <a:pt x="709892" y="1855778"/>
                </a:lnTo>
                <a:lnTo>
                  <a:pt x="689993" y="1858705"/>
                </a:lnTo>
                <a:lnTo>
                  <a:pt x="670095" y="1861046"/>
                </a:lnTo>
                <a:lnTo>
                  <a:pt x="650197" y="1862801"/>
                </a:lnTo>
                <a:lnTo>
                  <a:pt x="631470" y="1862216"/>
                </a:lnTo>
                <a:lnTo>
                  <a:pt x="613328" y="1859875"/>
                </a:lnTo>
                <a:lnTo>
                  <a:pt x="595771" y="1854608"/>
                </a:lnTo>
                <a:lnTo>
                  <a:pt x="581140" y="1847000"/>
                </a:lnTo>
                <a:lnTo>
                  <a:pt x="567094" y="1837051"/>
                </a:lnTo>
                <a:lnTo>
                  <a:pt x="554804" y="1825346"/>
                </a:lnTo>
                <a:lnTo>
                  <a:pt x="542514" y="1811886"/>
                </a:lnTo>
                <a:lnTo>
                  <a:pt x="531394" y="1797840"/>
                </a:lnTo>
                <a:lnTo>
                  <a:pt x="520275" y="1783209"/>
                </a:lnTo>
                <a:lnTo>
                  <a:pt x="509156" y="1768579"/>
                </a:lnTo>
                <a:lnTo>
                  <a:pt x="498036" y="1754533"/>
                </a:lnTo>
                <a:lnTo>
                  <a:pt x="486331" y="1741073"/>
                </a:lnTo>
                <a:lnTo>
                  <a:pt x="472871" y="1729368"/>
                </a:lnTo>
                <a:lnTo>
                  <a:pt x="459996" y="1718834"/>
                </a:lnTo>
                <a:lnTo>
                  <a:pt x="445365" y="1710641"/>
                </a:lnTo>
                <a:lnTo>
                  <a:pt x="429563" y="1703618"/>
                </a:lnTo>
                <a:lnTo>
                  <a:pt x="412592" y="1697766"/>
                </a:lnTo>
                <a:lnTo>
                  <a:pt x="395034" y="1692498"/>
                </a:lnTo>
                <a:lnTo>
                  <a:pt x="377478" y="1687816"/>
                </a:lnTo>
                <a:lnTo>
                  <a:pt x="359335" y="1683134"/>
                </a:lnTo>
                <a:lnTo>
                  <a:pt x="342364" y="1677867"/>
                </a:lnTo>
                <a:lnTo>
                  <a:pt x="325391" y="1672015"/>
                </a:lnTo>
                <a:lnTo>
                  <a:pt x="309591" y="1664992"/>
                </a:lnTo>
                <a:lnTo>
                  <a:pt x="295544" y="1656213"/>
                </a:lnTo>
                <a:lnTo>
                  <a:pt x="282669" y="1645679"/>
                </a:lnTo>
                <a:lnTo>
                  <a:pt x="272135" y="1632804"/>
                </a:lnTo>
                <a:lnTo>
                  <a:pt x="263357" y="1618758"/>
                </a:lnTo>
                <a:lnTo>
                  <a:pt x="256334" y="1602957"/>
                </a:lnTo>
                <a:lnTo>
                  <a:pt x="250482" y="1585985"/>
                </a:lnTo>
                <a:lnTo>
                  <a:pt x="245215" y="1569014"/>
                </a:lnTo>
                <a:lnTo>
                  <a:pt x="240533" y="1550871"/>
                </a:lnTo>
                <a:lnTo>
                  <a:pt x="235850" y="1533315"/>
                </a:lnTo>
                <a:lnTo>
                  <a:pt x="230583" y="1515757"/>
                </a:lnTo>
                <a:lnTo>
                  <a:pt x="224731" y="1498785"/>
                </a:lnTo>
                <a:lnTo>
                  <a:pt x="217708" y="1482984"/>
                </a:lnTo>
                <a:lnTo>
                  <a:pt x="209515" y="1468353"/>
                </a:lnTo>
                <a:lnTo>
                  <a:pt x="198981" y="1455478"/>
                </a:lnTo>
                <a:lnTo>
                  <a:pt x="187276" y="1442017"/>
                </a:lnTo>
                <a:lnTo>
                  <a:pt x="173816" y="1430313"/>
                </a:lnTo>
                <a:lnTo>
                  <a:pt x="159184" y="1419194"/>
                </a:lnTo>
                <a:lnTo>
                  <a:pt x="144554" y="1408074"/>
                </a:lnTo>
                <a:lnTo>
                  <a:pt x="129923" y="1396955"/>
                </a:lnTo>
                <a:lnTo>
                  <a:pt x="115877" y="1385835"/>
                </a:lnTo>
                <a:lnTo>
                  <a:pt x="102417" y="1373545"/>
                </a:lnTo>
                <a:lnTo>
                  <a:pt x="90712" y="1361256"/>
                </a:lnTo>
                <a:lnTo>
                  <a:pt x="80763" y="1347210"/>
                </a:lnTo>
                <a:lnTo>
                  <a:pt x="73155" y="1332579"/>
                </a:lnTo>
                <a:lnTo>
                  <a:pt x="67888" y="1315022"/>
                </a:lnTo>
                <a:lnTo>
                  <a:pt x="65547" y="1296880"/>
                </a:lnTo>
                <a:lnTo>
                  <a:pt x="64961" y="1278152"/>
                </a:lnTo>
                <a:lnTo>
                  <a:pt x="66717" y="1258254"/>
                </a:lnTo>
                <a:lnTo>
                  <a:pt x="69058" y="1238356"/>
                </a:lnTo>
                <a:lnTo>
                  <a:pt x="71984" y="1218458"/>
                </a:lnTo>
                <a:lnTo>
                  <a:pt x="74326" y="1198560"/>
                </a:lnTo>
                <a:lnTo>
                  <a:pt x="75496" y="1178662"/>
                </a:lnTo>
                <a:lnTo>
                  <a:pt x="75496" y="1159349"/>
                </a:lnTo>
                <a:lnTo>
                  <a:pt x="73155" y="1141208"/>
                </a:lnTo>
                <a:lnTo>
                  <a:pt x="68473" y="1123065"/>
                </a:lnTo>
                <a:lnTo>
                  <a:pt x="61450" y="1106093"/>
                </a:lnTo>
                <a:lnTo>
                  <a:pt x="52672" y="1088536"/>
                </a:lnTo>
                <a:lnTo>
                  <a:pt x="42722" y="1070980"/>
                </a:lnTo>
                <a:lnTo>
                  <a:pt x="32189" y="1053422"/>
                </a:lnTo>
                <a:lnTo>
                  <a:pt x="22240" y="1036450"/>
                </a:lnTo>
                <a:lnTo>
                  <a:pt x="13461" y="1018308"/>
                </a:lnTo>
                <a:lnTo>
                  <a:pt x="6438" y="1000751"/>
                </a:lnTo>
                <a:lnTo>
                  <a:pt x="1756" y="982608"/>
                </a:lnTo>
                <a:lnTo>
                  <a:pt x="0" y="963881"/>
                </a:lnTo>
                <a:lnTo>
                  <a:pt x="1756" y="945154"/>
                </a:lnTo>
                <a:lnTo>
                  <a:pt x="6438" y="927012"/>
                </a:lnTo>
                <a:lnTo>
                  <a:pt x="13461" y="909454"/>
                </a:lnTo>
                <a:lnTo>
                  <a:pt x="22240" y="891312"/>
                </a:lnTo>
                <a:lnTo>
                  <a:pt x="32189" y="874340"/>
                </a:lnTo>
                <a:lnTo>
                  <a:pt x="42722" y="856784"/>
                </a:lnTo>
                <a:lnTo>
                  <a:pt x="52672" y="839226"/>
                </a:lnTo>
                <a:lnTo>
                  <a:pt x="61450" y="821669"/>
                </a:lnTo>
                <a:lnTo>
                  <a:pt x="68473" y="804697"/>
                </a:lnTo>
                <a:lnTo>
                  <a:pt x="73155" y="786555"/>
                </a:lnTo>
                <a:lnTo>
                  <a:pt x="75496" y="768413"/>
                </a:lnTo>
                <a:lnTo>
                  <a:pt x="75496" y="749100"/>
                </a:lnTo>
                <a:lnTo>
                  <a:pt x="74326" y="729202"/>
                </a:lnTo>
                <a:lnTo>
                  <a:pt x="71984" y="709304"/>
                </a:lnTo>
                <a:lnTo>
                  <a:pt x="69058" y="689406"/>
                </a:lnTo>
                <a:lnTo>
                  <a:pt x="66717" y="669508"/>
                </a:lnTo>
                <a:lnTo>
                  <a:pt x="64961" y="649610"/>
                </a:lnTo>
                <a:lnTo>
                  <a:pt x="65547" y="630883"/>
                </a:lnTo>
                <a:lnTo>
                  <a:pt x="67888" y="612741"/>
                </a:lnTo>
                <a:lnTo>
                  <a:pt x="73155" y="595183"/>
                </a:lnTo>
                <a:lnTo>
                  <a:pt x="80763" y="580553"/>
                </a:lnTo>
                <a:lnTo>
                  <a:pt x="90712" y="566507"/>
                </a:lnTo>
                <a:lnTo>
                  <a:pt x="102417" y="554217"/>
                </a:lnTo>
                <a:lnTo>
                  <a:pt x="115877" y="541928"/>
                </a:lnTo>
                <a:lnTo>
                  <a:pt x="129923" y="530807"/>
                </a:lnTo>
                <a:lnTo>
                  <a:pt x="144554" y="519688"/>
                </a:lnTo>
                <a:lnTo>
                  <a:pt x="159184" y="508569"/>
                </a:lnTo>
                <a:lnTo>
                  <a:pt x="173816" y="497449"/>
                </a:lnTo>
                <a:lnTo>
                  <a:pt x="187276" y="485745"/>
                </a:lnTo>
                <a:lnTo>
                  <a:pt x="198981" y="472285"/>
                </a:lnTo>
                <a:lnTo>
                  <a:pt x="209515" y="459409"/>
                </a:lnTo>
                <a:lnTo>
                  <a:pt x="217708" y="444779"/>
                </a:lnTo>
                <a:lnTo>
                  <a:pt x="224731" y="428977"/>
                </a:lnTo>
                <a:lnTo>
                  <a:pt x="230583" y="412005"/>
                </a:lnTo>
                <a:lnTo>
                  <a:pt x="235850" y="394448"/>
                </a:lnTo>
                <a:lnTo>
                  <a:pt x="240533" y="376891"/>
                </a:lnTo>
                <a:lnTo>
                  <a:pt x="245215" y="358749"/>
                </a:lnTo>
                <a:lnTo>
                  <a:pt x="250482" y="341777"/>
                </a:lnTo>
                <a:lnTo>
                  <a:pt x="256334" y="324805"/>
                </a:lnTo>
                <a:lnTo>
                  <a:pt x="263357" y="309004"/>
                </a:lnTo>
                <a:lnTo>
                  <a:pt x="272135" y="294958"/>
                </a:lnTo>
                <a:lnTo>
                  <a:pt x="282669" y="282083"/>
                </a:lnTo>
                <a:lnTo>
                  <a:pt x="295544" y="271549"/>
                </a:lnTo>
                <a:lnTo>
                  <a:pt x="309591" y="262771"/>
                </a:lnTo>
                <a:lnTo>
                  <a:pt x="325391" y="255747"/>
                </a:lnTo>
                <a:lnTo>
                  <a:pt x="342364" y="249895"/>
                </a:lnTo>
                <a:lnTo>
                  <a:pt x="359335" y="244628"/>
                </a:lnTo>
                <a:lnTo>
                  <a:pt x="377478" y="239946"/>
                </a:lnTo>
                <a:lnTo>
                  <a:pt x="395034" y="235264"/>
                </a:lnTo>
                <a:lnTo>
                  <a:pt x="412592" y="229997"/>
                </a:lnTo>
                <a:lnTo>
                  <a:pt x="429563" y="224145"/>
                </a:lnTo>
                <a:lnTo>
                  <a:pt x="445365" y="217122"/>
                </a:lnTo>
                <a:lnTo>
                  <a:pt x="459996" y="208929"/>
                </a:lnTo>
                <a:lnTo>
                  <a:pt x="472871" y="198395"/>
                </a:lnTo>
                <a:lnTo>
                  <a:pt x="486331" y="186689"/>
                </a:lnTo>
                <a:lnTo>
                  <a:pt x="498036" y="173229"/>
                </a:lnTo>
                <a:lnTo>
                  <a:pt x="509156" y="159184"/>
                </a:lnTo>
                <a:lnTo>
                  <a:pt x="520275" y="144553"/>
                </a:lnTo>
                <a:lnTo>
                  <a:pt x="531394" y="129922"/>
                </a:lnTo>
                <a:lnTo>
                  <a:pt x="542514" y="115876"/>
                </a:lnTo>
                <a:lnTo>
                  <a:pt x="554804" y="102416"/>
                </a:lnTo>
                <a:lnTo>
                  <a:pt x="567094" y="90712"/>
                </a:lnTo>
                <a:lnTo>
                  <a:pt x="581140" y="80762"/>
                </a:lnTo>
                <a:lnTo>
                  <a:pt x="595771" y="73154"/>
                </a:lnTo>
                <a:lnTo>
                  <a:pt x="613328" y="67887"/>
                </a:lnTo>
                <a:lnTo>
                  <a:pt x="631470" y="65546"/>
                </a:lnTo>
                <a:lnTo>
                  <a:pt x="650197" y="64961"/>
                </a:lnTo>
                <a:lnTo>
                  <a:pt x="670095" y="66717"/>
                </a:lnTo>
                <a:lnTo>
                  <a:pt x="689993" y="69058"/>
                </a:lnTo>
                <a:lnTo>
                  <a:pt x="709892" y="71984"/>
                </a:lnTo>
                <a:lnTo>
                  <a:pt x="729789" y="74325"/>
                </a:lnTo>
                <a:lnTo>
                  <a:pt x="749687" y="75495"/>
                </a:lnTo>
                <a:lnTo>
                  <a:pt x="769000" y="75495"/>
                </a:lnTo>
                <a:lnTo>
                  <a:pt x="787143" y="73154"/>
                </a:lnTo>
                <a:lnTo>
                  <a:pt x="805286" y="68472"/>
                </a:lnTo>
                <a:lnTo>
                  <a:pt x="822842" y="61450"/>
                </a:lnTo>
                <a:lnTo>
                  <a:pt x="840399" y="52086"/>
                </a:lnTo>
                <a:lnTo>
                  <a:pt x="857956" y="42722"/>
                </a:lnTo>
                <a:lnTo>
                  <a:pt x="875513" y="32188"/>
                </a:lnTo>
                <a:lnTo>
                  <a:pt x="892485" y="22239"/>
                </a:lnTo>
                <a:lnTo>
                  <a:pt x="910628" y="13460"/>
                </a:lnTo>
                <a:lnTo>
                  <a:pt x="928184" y="6437"/>
                </a:lnTo>
                <a:lnTo>
                  <a:pt x="946327" y="17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dit photo">
            <a:extLst>
              <a:ext uri="{FF2B5EF4-FFF2-40B4-BE49-F238E27FC236}">
                <a16:creationId xmlns:a16="http://schemas.microsoft.com/office/drawing/2014/main" id="{B77BE36E-FB04-4CB1-BD7C-F240FD772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/>
          <a:stretch/>
        </p:blipFill>
        <p:spPr bwMode="auto">
          <a:xfrm>
            <a:off x="5938101" y="3752707"/>
            <a:ext cx="2990398" cy="2986796"/>
          </a:xfrm>
          <a:custGeom>
            <a:avLst/>
            <a:gdLst/>
            <a:ahLst/>
            <a:cxnLst/>
            <a:rect l="l" t="t" r="r" b="b"/>
            <a:pathLst>
              <a:path w="2891598" h="2888118">
                <a:moveTo>
                  <a:pt x="1445800" y="0"/>
                </a:moveTo>
                <a:lnTo>
                  <a:pt x="1473855" y="2630"/>
                </a:lnTo>
                <a:lnTo>
                  <a:pt x="1501036" y="9644"/>
                </a:lnTo>
                <a:lnTo>
                  <a:pt x="1527340" y="20166"/>
                </a:lnTo>
                <a:lnTo>
                  <a:pt x="1554518" y="33318"/>
                </a:lnTo>
                <a:lnTo>
                  <a:pt x="1579946" y="48224"/>
                </a:lnTo>
                <a:lnTo>
                  <a:pt x="1606250" y="64005"/>
                </a:lnTo>
                <a:lnTo>
                  <a:pt x="1632552" y="78033"/>
                </a:lnTo>
                <a:lnTo>
                  <a:pt x="1658855" y="92063"/>
                </a:lnTo>
                <a:lnTo>
                  <a:pt x="1684282" y="102583"/>
                </a:lnTo>
                <a:lnTo>
                  <a:pt x="1712338" y="109598"/>
                </a:lnTo>
                <a:lnTo>
                  <a:pt x="1739518" y="113105"/>
                </a:lnTo>
                <a:lnTo>
                  <a:pt x="1768452" y="113105"/>
                </a:lnTo>
                <a:lnTo>
                  <a:pt x="1798262" y="111352"/>
                </a:lnTo>
                <a:lnTo>
                  <a:pt x="1828072" y="107844"/>
                </a:lnTo>
                <a:lnTo>
                  <a:pt x="1857883" y="103461"/>
                </a:lnTo>
                <a:lnTo>
                  <a:pt x="1887693" y="99954"/>
                </a:lnTo>
                <a:lnTo>
                  <a:pt x="1917504" y="97323"/>
                </a:lnTo>
                <a:lnTo>
                  <a:pt x="1945560" y="98199"/>
                </a:lnTo>
                <a:lnTo>
                  <a:pt x="1972740" y="101707"/>
                </a:lnTo>
                <a:lnTo>
                  <a:pt x="1999043" y="109598"/>
                </a:lnTo>
                <a:lnTo>
                  <a:pt x="2020963" y="120996"/>
                </a:lnTo>
                <a:lnTo>
                  <a:pt x="2042004" y="135902"/>
                </a:lnTo>
                <a:lnTo>
                  <a:pt x="2060417" y="153437"/>
                </a:lnTo>
                <a:lnTo>
                  <a:pt x="2078829" y="173603"/>
                </a:lnTo>
                <a:lnTo>
                  <a:pt x="2095489" y="194645"/>
                </a:lnTo>
                <a:lnTo>
                  <a:pt x="2112147" y="216565"/>
                </a:lnTo>
                <a:lnTo>
                  <a:pt x="2128805" y="238484"/>
                </a:lnTo>
                <a:lnTo>
                  <a:pt x="2145463" y="259528"/>
                </a:lnTo>
                <a:lnTo>
                  <a:pt x="2163000" y="279693"/>
                </a:lnTo>
                <a:lnTo>
                  <a:pt x="2183166" y="297229"/>
                </a:lnTo>
                <a:lnTo>
                  <a:pt x="2202455" y="313012"/>
                </a:lnTo>
                <a:lnTo>
                  <a:pt x="2224374" y="325286"/>
                </a:lnTo>
                <a:lnTo>
                  <a:pt x="2248047" y="335808"/>
                </a:lnTo>
                <a:lnTo>
                  <a:pt x="2273473" y="344575"/>
                </a:lnTo>
                <a:lnTo>
                  <a:pt x="2299776" y="352466"/>
                </a:lnTo>
                <a:lnTo>
                  <a:pt x="2326079" y="359480"/>
                </a:lnTo>
                <a:lnTo>
                  <a:pt x="2353259" y="366495"/>
                </a:lnTo>
                <a:lnTo>
                  <a:pt x="2378686" y="374386"/>
                </a:lnTo>
                <a:lnTo>
                  <a:pt x="2404111" y="383153"/>
                </a:lnTo>
                <a:lnTo>
                  <a:pt x="2427785" y="393675"/>
                </a:lnTo>
                <a:lnTo>
                  <a:pt x="2448828" y="406827"/>
                </a:lnTo>
                <a:lnTo>
                  <a:pt x="2468117" y="422609"/>
                </a:lnTo>
                <a:lnTo>
                  <a:pt x="2483898" y="441899"/>
                </a:lnTo>
                <a:lnTo>
                  <a:pt x="2497050" y="462941"/>
                </a:lnTo>
                <a:lnTo>
                  <a:pt x="2507571" y="486613"/>
                </a:lnTo>
                <a:lnTo>
                  <a:pt x="2516339" y="512041"/>
                </a:lnTo>
                <a:lnTo>
                  <a:pt x="2524229" y="537467"/>
                </a:lnTo>
                <a:lnTo>
                  <a:pt x="2531245" y="564648"/>
                </a:lnTo>
                <a:lnTo>
                  <a:pt x="2538259" y="590950"/>
                </a:lnTo>
                <a:lnTo>
                  <a:pt x="2546149" y="617254"/>
                </a:lnTo>
                <a:lnTo>
                  <a:pt x="2554917" y="642682"/>
                </a:lnTo>
                <a:lnTo>
                  <a:pt x="2565438" y="666354"/>
                </a:lnTo>
                <a:lnTo>
                  <a:pt x="2577714" y="688273"/>
                </a:lnTo>
                <a:lnTo>
                  <a:pt x="2593495" y="707564"/>
                </a:lnTo>
                <a:lnTo>
                  <a:pt x="2611030" y="727729"/>
                </a:lnTo>
                <a:lnTo>
                  <a:pt x="2631196" y="745264"/>
                </a:lnTo>
                <a:lnTo>
                  <a:pt x="2652239" y="761923"/>
                </a:lnTo>
                <a:lnTo>
                  <a:pt x="2675035" y="778582"/>
                </a:lnTo>
                <a:lnTo>
                  <a:pt x="2696954" y="795241"/>
                </a:lnTo>
                <a:lnTo>
                  <a:pt x="2717996" y="811900"/>
                </a:lnTo>
                <a:lnTo>
                  <a:pt x="2738161" y="830313"/>
                </a:lnTo>
                <a:lnTo>
                  <a:pt x="2755698" y="848725"/>
                </a:lnTo>
                <a:lnTo>
                  <a:pt x="2770603" y="869768"/>
                </a:lnTo>
                <a:lnTo>
                  <a:pt x="2782002" y="891687"/>
                </a:lnTo>
                <a:lnTo>
                  <a:pt x="2789892" y="917991"/>
                </a:lnTo>
                <a:lnTo>
                  <a:pt x="2793399" y="945171"/>
                </a:lnTo>
                <a:lnTo>
                  <a:pt x="2794276" y="973229"/>
                </a:lnTo>
                <a:lnTo>
                  <a:pt x="2791646" y="1003038"/>
                </a:lnTo>
                <a:lnTo>
                  <a:pt x="2788138" y="1032848"/>
                </a:lnTo>
                <a:lnTo>
                  <a:pt x="2783755" y="1062659"/>
                </a:lnTo>
                <a:lnTo>
                  <a:pt x="2780247" y="1092470"/>
                </a:lnTo>
                <a:lnTo>
                  <a:pt x="2778495" y="1122281"/>
                </a:lnTo>
                <a:lnTo>
                  <a:pt x="2778495" y="1151214"/>
                </a:lnTo>
                <a:lnTo>
                  <a:pt x="2782002" y="1178394"/>
                </a:lnTo>
                <a:lnTo>
                  <a:pt x="2789015" y="1205574"/>
                </a:lnTo>
                <a:lnTo>
                  <a:pt x="2799536" y="1231002"/>
                </a:lnTo>
                <a:lnTo>
                  <a:pt x="2813566" y="1257305"/>
                </a:lnTo>
                <a:lnTo>
                  <a:pt x="2827593" y="1283608"/>
                </a:lnTo>
                <a:lnTo>
                  <a:pt x="2843376" y="1309912"/>
                </a:lnTo>
                <a:lnTo>
                  <a:pt x="2858280" y="1335339"/>
                </a:lnTo>
                <a:lnTo>
                  <a:pt x="2871432" y="1362518"/>
                </a:lnTo>
                <a:lnTo>
                  <a:pt x="2881953" y="1388823"/>
                </a:lnTo>
                <a:lnTo>
                  <a:pt x="2888967" y="1416003"/>
                </a:lnTo>
                <a:lnTo>
                  <a:pt x="2891598" y="1444059"/>
                </a:lnTo>
                <a:lnTo>
                  <a:pt x="2888967" y="1472116"/>
                </a:lnTo>
                <a:lnTo>
                  <a:pt x="2881953" y="1499297"/>
                </a:lnTo>
                <a:lnTo>
                  <a:pt x="2871432" y="1525600"/>
                </a:lnTo>
                <a:lnTo>
                  <a:pt x="2858280" y="1552780"/>
                </a:lnTo>
                <a:lnTo>
                  <a:pt x="2843376" y="1578207"/>
                </a:lnTo>
                <a:lnTo>
                  <a:pt x="2827593" y="1604511"/>
                </a:lnTo>
                <a:lnTo>
                  <a:pt x="2813566" y="1630814"/>
                </a:lnTo>
                <a:lnTo>
                  <a:pt x="2799536" y="1657117"/>
                </a:lnTo>
                <a:lnTo>
                  <a:pt x="2789015" y="1682544"/>
                </a:lnTo>
                <a:lnTo>
                  <a:pt x="2782002" y="1709724"/>
                </a:lnTo>
                <a:lnTo>
                  <a:pt x="2778495" y="1736904"/>
                </a:lnTo>
                <a:lnTo>
                  <a:pt x="2778495" y="1765838"/>
                </a:lnTo>
                <a:lnTo>
                  <a:pt x="2780247" y="1795649"/>
                </a:lnTo>
                <a:lnTo>
                  <a:pt x="2783755" y="1825459"/>
                </a:lnTo>
                <a:lnTo>
                  <a:pt x="2788138" y="1855270"/>
                </a:lnTo>
                <a:lnTo>
                  <a:pt x="2791646" y="1885081"/>
                </a:lnTo>
                <a:lnTo>
                  <a:pt x="2794276" y="1914891"/>
                </a:lnTo>
                <a:lnTo>
                  <a:pt x="2793399" y="1942948"/>
                </a:lnTo>
                <a:lnTo>
                  <a:pt x="2789892" y="1970129"/>
                </a:lnTo>
                <a:lnTo>
                  <a:pt x="2782002" y="1996432"/>
                </a:lnTo>
                <a:lnTo>
                  <a:pt x="2770603" y="2018351"/>
                </a:lnTo>
                <a:lnTo>
                  <a:pt x="2755698" y="2039394"/>
                </a:lnTo>
                <a:lnTo>
                  <a:pt x="2738161" y="2057807"/>
                </a:lnTo>
                <a:lnTo>
                  <a:pt x="2717996" y="2076218"/>
                </a:lnTo>
                <a:lnTo>
                  <a:pt x="2696954" y="2092878"/>
                </a:lnTo>
                <a:lnTo>
                  <a:pt x="2675035" y="2109537"/>
                </a:lnTo>
                <a:lnTo>
                  <a:pt x="2652239" y="2126196"/>
                </a:lnTo>
                <a:lnTo>
                  <a:pt x="2631196" y="2142854"/>
                </a:lnTo>
                <a:lnTo>
                  <a:pt x="2611030" y="2160389"/>
                </a:lnTo>
                <a:lnTo>
                  <a:pt x="2593495" y="2180556"/>
                </a:lnTo>
                <a:lnTo>
                  <a:pt x="2577714" y="2199845"/>
                </a:lnTo>
                <a:lnTo>
                  <a:pt x="2565438" y="2221764"/>
                </a:lnTo>
                <a:lnTo>
                  <a:pt x="2554917" y="2245437"/>
                </a:lnTo>
                <a:lnTo>
                  <a:pt x="2546149" y="2270864"/>
                </a:lnTo>
                <a:lnTo>
                  <a:pt x="2538259" y="2297168"/>
                </a:lnTo>
                <a:lnTo>
                  <a:pt x="2531245" y="2323472"/>
                </a:lnTo>
                <a:lnTo>
                  <a:pt x="2524229" y="2350652"/>
                </a:lnTo>
                <a:lnTo>
                  <a:pt x="2516339" y="2376078"/>
                </a:lnTo>
                <a:lnTo>
                  <a:pt x="2507571" y="2401504"/>
                </a:lnTo>
                <a:lnTo>
                  <a:pt x="2497050" y="2425177"/>
                </a:lnTo>
                <a:lnTo>
                  <a:pt x="2483898" y="2446221"/>
                </a:lnTo>
                <a:lnTo>
                  <a:pt x="2468117" y="2465510"/>
                </a:lnTo>
                <a:lnTo>
                  <a:pt x="2448828" y="2481291"/>
                </a:lnTo>
                <a:lnTo>
                  <a:pt x="2427785" y="2494443"/>
                </a:lnTo>
                <a:lnTo>
                  <a:pt x="2404111" y="2504965"/>
                </a:lnTo>
                <a:lnTo>
                  <a:pt x="2378686" y="2513732"/>
                </a:lnTo>
                <a:lnTo>
                  <a:pt x="2353259" y="2521623"/>
                </a:lnTo>
                <a:lnTo>
                  <a:pt x="2326079" y="2528638"/>
                </a:lnTo>
                <a:lnTo>
                  <a:pt x="2299776" y="2535652"/>
                </a:lnTo>
                <a:lnTo>
                  <a:pt x="2273473" y="2543543"/>
                </a:lnTo>
                <a:lnTo>
                  <a:pt x="2248047" y="2552312"/>
                </a:lnTo>
                <a:lnTo>
                  <a:pt x="2224374" y="2562833"/>
                </a:lnTo>
                <a:lnTo>
                  <a:pt x="2202455" y="2575107"/>
                </a:lnTo>
                <a:lnTo>
                  <a:pt x="2183166" y="2590889"/>
                </a:lnTo>
                <a:lnTo>
                  <a:pt x="2163000" y="2608426"/>
                </a:lnTo>
                <a:lnTo>
                  <a:pt x="2145463" y="2628592"/>
                </a:lnTo>
                <a:lnTo>
                  <a:pt x="2128805" y="2649634"/>
                </a:lnTo>
                <a:lnTo>
                  <a:pt x="2112147" y="2671553"/>
                </a:lnTo>
                <a:lnTo>
                  <a:pt x="2095489" y="2693473"/>
                </a:lnTo>
                <a:lnTo>
                  <a:pt x="2078829" y="2714516"/>
                </a:lnTo>
                <a:lnTo>
                  <a:pt x="2060417" y="2734681"/>
                </a:lnTo>
                <a:lnTo>
                  <a:pt x="2042004" y="2752217"/>
                </a:lnTo>
                <a:lnTo>
                  <a:pt x="2020963" y="2767122"/>
                </a:lnTo>
                <a:lnTo>
                  <a:pt x="1999043" y="2778521"/>
                </a:lnTo>
                <a:lnTo>
                  <a:pt x="1972740" y="2786411"/>
                </a:lnTo>
                <a:lnTo>
                  <a:pt x="1945560" y="2789919"/>
                </a:lnTo>
                <a:lnTo>
                  <a:pt x="1917504" y="2790796"/>
                </a:lnTo>
                <a:lnTo>
                  <a:pt x="1887693" y="2788165"/>
                </a:lnTo>
                <a:lnTo>
                  <a:pt x="1857883" y="2784659"/>
                </a:lnTo>
                <a:lnTo>
                  <a:pt x="1828072" y="2780274"/>
                </a:lnTo>
                <a:lnTo>
                  <a:pt x="1798262" y="2776767"/>
                </a:lnTo>
                <a:lnTo>
                  <a:pt x="1768452" y="2775013"/>
                </a:lnTo>
                <a:lnTo>
                  <a:pt x="1739518" y="2775013"/>
                </a:lnTo>
                <a:lnTo>
                  <a:pt x="1712338" y="2778521"/>
                </a:lnTo>
                <a:lnTo>
                  <a:pt x="1684282" y="2785535"/>
                </a:lnTo>
                <a:lnTo>
                  <a:pt x="1658855" y="2796057"/>
                </a:lnTo>
                <a:lnTo>
                  <a:pt x="1632552" y="2810085"/>
                </a:lnTo>
                <a:lnTo>
                  <a:pt x="1606250" y="2824114"/>
                </a:lnTo>
                <a:lnTo>
                  <a:pt x="1579946" y="2839896"/>
                </a:lnTo>
                <a:lnTo>
                  <a:pt x="1554518" y="2854801"/>
                </a:lnTo>
                <a:lnTo>
                  <a:pt x="1527340" y="2867952"/>
                </a:lnTo>
                <a:lnTo>
                  <a:pt x="1501036" y="2878474"/>
                </a:lnTo>
                <a:lnTo>
                  <a:pt x="1473855" y="2885488"/>
                </a:lnTo>
                <a:lnTo>
                  <a:pt x="1445800" y="2888118"/>
                </a:lnTo>
                <a:lnTo>
                  <a:pt x="1417743" y="2885488"/>
                </a:lnTo>
                <a:lnTo>
                  <a:pt x="1390563" y="2878474"/>
                </a:lnTo>
                <a:lnTo>
                  <a:pt x="1364260" y="2867952"/>
                </a:lnTo>
                <a:lnTo>
                  <a:pt x="1337080" y="2854801"/>
                </a:lnTo>
                <a:lnTo>
                  <a:pt x="1311653" y="2839896"/>
                </a:lnTo>
                <a:lnTo>
                  <a:pt x="1285350" y="2824114"/>
                </a:lnTo>
                <a:lnTo>
                  <a:pt x="1259047" y="2810085"/>
                </a:lnTo>
                <a:lnTo>
                  <a:pt x="1232744" y="2796057"/>
                </a:lnTo>
                <a:lnTo>
                  <a:pt x="1206441" y="2785535"/>
                </a:lnTo>
                <a:lnTo>
                  <a:pt x="1179261" y="2778521"/>
                </a:lnTo>
                <a:lnTo>
                  <a:pt x="1152081" y="2775013"/>
                </a:lnTo>
                <a:lnTo>
                  <a:pt x="1123147" y="2775013"/>
                </a:lnTo>
                <a:lnTo>
                  <a:pt x="1093337" y="2776767"/>
                </a:lnTo>
                <a:lnTo>
                  <a:pt x="1063527" y="2780274"/>
                </a:lnTo>
                <a:lnTo>
                  <a:pt x="1033716" y="2784659"/>
                </a:lnTo>
                <a:lnTo>
                  <a:pt x="1003905" y="2788165"/>
                </a:lnTo>
                <a:lnTo>
                  <a:pt x="974095" y="2790796"/>
                </a:lnTo>
                <a:lnTo>
                  <a:pt x="946040" y="2789919"/>
                </a:lnTo>
                <a:lnTo>
                  <a:pt x="918859" y="2786411"/>
                </a:lnTo>
                <a:lnTo>
                  <a:pt x="892556" y="2778521"/>
                </a:lnTo>
                <a:lnTo>
                  <a:pt x="870636" y="2767122"/>
                </a:lnTo>
                <a:lnTo>
                  <a:pt x="849593" y="2752217"/>
                </a:lnTo>
                <a:lnTo>
                  <a:pt x="831181" y="2734681"/>
                </a:lnTo>
                <a:lnTo>
                  <a:pt x="812769" y="2714516"/>
                </a:lnTo>
                <a:lnTo>
                  <a:pt x="796111" y="2693473"/>
                </a:lnTo>
                <a:lnTo>
                  <a:pt x="779451" y="2671553"/>
                </a:lnTo>
                <a:lnTo>
                  <a:pt x="762793" y="2649634"/>
                </a:lnTo>
                <a:lnTo>
                  <a:pt x="746135" y="2628592"/>
                </a:lnTo>
                <a:lnTo>
                  <a:pt x="728599" y="2608426"/>
                </a:lnTo>
                <a:lnTo>
                  <a:pt x="708433" y="2590889"/>
                </a:lnTo>
                <a:lnTo>
                  <a:pt x="689144" y="2575107"/>
                </a:lnTo>
                <a:lnTo>
                  <a:pt x="667225" y="2562833"/>
                </a:lnTo>
                <a:lnTo>
                  <a:pt x="643552" y="2552312"/>
                </a:lnTo>
                <a:lnTo>
                  <a:pt x="618126" y="2543543"/>
                </a:lnTo>
                <a:lnTo>
                  <a:pt x="591822" y="2535652"/>
                </a:lnTo>
                <a:lnTo>
                  <a:pt x="565519" y="2528638"/>
                </a:lnTo>
                <a:lnTo>
                  <a:pt x="538339" y="2521623"/>
                </a:lnTo>
                <a:lnTo>
                  <a:pt x="512913" y="2513732"/>
                </a:lnTo>
                <a:lnTo>
                  <a:pt x="487486" y="2504965"/>
                </a:lnTo>
                <a:lnTo>
                  <a:pt x="463814" y="2494443"/>
                </a:lnTo>
                <a:lnTo>
                  <a:pt x="442771" y="2481291"/>
                </a:lnTo>
                <a:lnTo>
                  <a:pt x="423481" y="2465510"/>
                </a:lnTo>
                <a:lnTo>
                  <a:pt x="407701" y="2446221"/>
                </a:lnTo>
                <a:lnTo>
                  <a:pt x="394549" y="2425177"/>
                </a:lnTo>
                <a:lnTo>
                  <a:pt x="384027" y="2401504"/>
                </a:lnTo>
                <a:lnTo>
                  <a:pt x="375260" y="2376078"/>
                </a:lnTo>
                <a:lnTo>
                  <a:pt x="367369" y="2350652"/>
                </a:lnTo>
                <a:lnTo>
                  <a:pt x="360355" y="2323472"/>
                </a:lnTo>
                <a:lnTo>
                  <a:pt x="353341" y="2297168"/>
                </a:lnTo>
                <a:lnTo>
                  <a:pt x="345449" y="2270864"/>
                </a:lnTo>
                <a:lnTo>
                  <a:pt x="336681" y="2245437"/>
                </a:lnTo>
                <a:lnTo>
                  <a:pt x="326160" y="2221764"/>
                </a:lnTo>
                <a:lnTo>
                  <a:pt x="313886" y="2199845"/>
                </a:lnTo>
                <a:lnTo>
                  <a:pt x="298104" y="2180556"/>
                </a:lnTo>
                <a:lnTo>
                  <a:pt x="280568" y="2160389"/>
                </a:lnTo>
                <a:lnTo>
                  <a:pt x="260402" y="2142854"/>
                </a:lnTo>
                <a:lnTo>
                  <a:pt x="238482" y="2126196"/>
                </a:lnTo>
                <a:lnTo>
                  <a:pt x="216563" y="2109537"/>
                </a:lnTo>
                <a:lnTo>
                  <a:pt x="194645" y="2092878"/>
                </a:lnTo>
                <a:lnTo>
                  <a:pt x="173602" y="2076218"/>
                </a:lnTo>
                <a:lnTo>
                  <a:pt x="153436" y="2057807"/>
                </a:lnTo>
                <a:lnTo>
                  <a:pt x="135901" y="2039394"/>
                </a:lnTo>
                <a:lnTo>
                  <a:pt x="120996" y="2018351"/>
                </a:lnTo>
                <a:lnTo>
                  <a:pt x="109598" y="1996432"/>
                </a:lnTo>
                <a:lnTo>
                  <a:pt x="101707" y="1970129"/>
                </a:lnTo>
                <a:lnTo>
                  <a:pt x="98199" y="1942948"/>
                </a:lnTo>
                <a:lnTo>
                  <a:pt x="97322" y="1914891"/>
                </a:lnTo>
                <a:lnTo>
                  <a:pt x="99953" y="1885081"/>
                </a:lnTo>
                <a:lnTo>
                  <a:pt x="103460" y="1855270"/>
                </a:lnTo>
                <a:lnTo>
                  <a:pt x="107843" y="1825459"/>
                </a:lnTo>
                <a:lnTo>
                  <a:pt x="111351" y="1795649"/>
                </a:lnTo>
                <a:lnTo>
                  <a:pt x="113105" y="1765838"/>
                </a:lnTo>
                <a:lnTo>
                  <a:pt x="113105" y="1736904"/>
                </a:lnTo>
                <a:lnTo>
                  <a:pt x="109598" y="1709724"/>
                </a:lnTo>
                <a:lnTo>
                  <a:pt x="102584" y="1682544"/>
                </a:lnTo>
                <a:lnTo>
                  <a:pt x="92062" y="1657117"/>
                </a:lnTo>
                <a:lnTo>
                  <a:pt x="78910" y="1630814"/>
                </a:lnTo>
                <a:lnTo>
                  <a:pt x="64005" y="1604511"/>
                </a:lnTo>
                <a:lnTo>
                  <a:pt x="48224" y="1578207"/>
                </a:lnTo>
                <a:lnTo>
                  <a:pt x="33319" y="1552780"/>
                </a:lnTo>
                <a:lnTo>
                  <a:pt x="20166" y="1525600"/>
                </a:lnTo>
                <a:lnTo>
                  <a:pt x="9645" y="1499297"/>
                </a:lnTo>
                <a:lnTo>
                  <a:pt x="2631" y="1472116"/>
                </a:lnTo>
                <a:lnTo>
                  <a:pt x="0" y="1444059"/>
                </a:lnTo>
                <a:lnTo>
                  <a:pt x="2631" y="1416003"/>
                </a:lnTo>
                <a:lnTo>
                  <a:pt x="9645" y="1388823"/>
                </a:lnTo>
                <a:lnTo>
                  <a:pt x="20166" y="1362518"/>
                </a:lnTo>
                <a:lnTo>
                  <a:pt x="33319" y="1335339"/>
                </a:lnTo>
                <a:lnTo>
                  <a:pt x="48224" y="1309912"/>
                </a:lnTo>
                <a:lnTo>
                  <a:pt x="64005" y="1283608"/>
                </a:lnTo>
                <a:lnTo>
                  <a:pt x="78910" y="1257305"/>
                </a:lnTo>
                <a:lnTo>
                  <a:pt x="92062" y="1231002"/>
                </a:lnTo>
                <a:lnTo>
                  <a:pt x="102584" y="1205574"/>
                </a:lnTo>
                <a:lnTo>
                  <a:pt x="109598" y="1178394"/>
                </a:lnTo>
                <a:lnTo>
                  <a:pt x="113105" y="1151214"/>
                </a:lnTo>
                <a:lnTo>
                  <a:pt x="113105" y="1122281"/>
                </a:lnTo>
                <a:lnTo>
                  <a:pt x="111351" y="1092470"/>
                </a:lnTo>
                <a:lnTo>
                  <a:pt x="107843" y="1062659"/>
                </a:lnTo>
                <a:lnTo>
                  <a:pt x="103460" y="1032848"/>
                </a:lnTo>
                <a:lnTo>
                  <a:pt x="99953" y="1003038"/>
                </a:lnTo>
                <a:lnTo>
                  <a:pt x="97322" y="973229"/>
                </a:lnTo>
                <a:lnTo>
                  <a:pt x="98199" y="945171"/>
                </a:lnTo>
                <a:lnTo>
                  <a:pt x="101707" y="917991"/>
                </a:lnTo>
                <a:lnTo>
                  <a:pt x="109598" y="891687"/>
                </a:lnTo>
                <a:lnTo>
                  <a:pt x="120996" y="869768"/>
                </a:lnTo>
                <a:lnTo>
                  <a:pt x="135901" y="848725"/>
                </a:lnTo>
                <a:lnTo>
                  <a:pt x="153436" y="830313"/>
                </a:lnTo>
                <a:lnTo>
                  <a:pt x="173602" y="811900"/>
                </a:lnTo>
                <a:lnTo>
                  <a:pt x="194645" y="795241"/>
                </a:lnTo>
                <a:lnTo>
                  <a:pt x="216563" y="778582"/>
                </a:lnTo>
                <a:lnTo>
                  <a:pt x="238482" y="761923"/>
                </a:lnTo>
                <a:lnTo>
                  <a:pt x="260402" y="745264"/>
                </a:lnTo>
                <a:lnTo>
                  <a:pt x="280568" y="727729"/>
                </a:lnTo>
                <a:lnTo>
                  <a:pt x="298104" y="707564"/>
                </a:lnTo>
                <a:lnTo>
                  <a:pt x="313886" y="688273"/>
                </a:lnTo>
                <a:lnTo>
                  <a:pt x="326160" y="666354"/>
                </a:lnTo>
                <a:lnTo>
                  <a:pt x="336681" y="642682"/>
                </a:lnTo>
                <a:lnTo>
                  <a:pt x="345449" y="617254"/>
                </a:lnTo>
                <a:lnTo>
                  <a:pt x="353341" y="590950"/>
                </a:lnTo>
                <a:lnTo>
                  <a:pt x="360355" y="564648"/>
                </a:lnTo>
                <a:lnTo>
                  <a:pt x="367369" y="537467"/>
                </a:lnTo>
                <a:lnTo>
                  <a:pt x="375260" y="512041"/>
                </a:lnTo>
                <a:lnTo>
                  <a:pt x="384027" y="486613"/>
                </a:lnTo>
                <a:lnTo>
                  <a:pt x="394549" y="462941"/>
                </a:lnTo>
                <a:lnTo>
                  <a:pt x="407701" y="441899"/>
                </a:lnTo>
                <a:lnTo>
                  <a:pt x="423481" y="422609"/>
                </a:lnTo>
                <a:lnTo>
                  <a:pt x="442771" y="406827"/>
                </a:lnTo>
                <a:lnTo>
                  <a:pt x="463814" y="393675"/>
                </a:lnTo>
                <a:lnTo>
                  <a:pt x="487486" y="383153"/>
                </a:lnTo>
                <a:lnTo>
                  <a:pt x="512913" y="374386"/>
                </a:lnTo>
                <a:lnTo>
                  <a:pt x="538339" y="366495"/>
                </a:lnTo>
                <a:lnTo>
                  <a:pt x="565519" y="359480"/>
                </a:lnTo>
                <a:lnTo>
                  <a:pt x="591822" y="352466"/>
                </a:lnTo>
                <a:lnTo>
                  <a:pt x="618126" y="344575"/>
                </a:lnTo>
                <a:lnTo>
                  <a:pt x="643552" y="335808"/>
                </a:lnTo>
                <a:lnTo>
                  <a:pt x="667225" y="325286"/>
                </a:lnTo>
                <a:lnTo>
                  <a:pt x="689144" y="313012"/>
                </a:lnTo>
                <a:lnTo>
                  <a:pt x="708433" y="297229"/>
                </a:lnTo>
                <a:lnTo>
                  <a:pt x="728599" y="279693"/>
                </a:lnTo>
                <a:lnTo>
                  <a:pt x="746135" y="259528"/>
                </a:lnTo>
                <a:lnTo>
                  <a:pt x="762793" y="238484"/>
                </a:lnTo>
                <a:lnTo>
                  <a:pt x="779451" y="216565"/>
                </a:lnTo>
                <a:lnTo>
                  <a:pt x="796111" y="194645"/>
                </a:lnTo>
                <a:lnTo>
                  <a:pt x="812769" y="173603"/>
                </a:lnTo>
                <a:lnTo>
                  <a:pt x="831181" y="153437"/>
                </a:lnTo>
                <a:lnTo>
                  <a:pt x="849593" y="135902"/>
                </a:lnTo>
                <a:lnTo>
                  <a:pt x="870636" y="120996"/>
                </a:lnTo>
                <a:lnTo>
                  <a:pt x="892556" y="109598"/>
                </a:lnTo>
                <a:lnTo>
                  <a:pt x="918859" y="101707"/>
                </a:lnTo>
                <a:lnTo>
                  <a:pt x="946040" y="98199"/>
                </a:lnTo>
                <a:lnTo>
                  <a:pt x="974095" y="97323"/>
                </a:lnTo>
                <a:lnTo>
                  <a:pt x="1003905" y="99954"/>
                </a:lnTo>
                <a:lnTo>
                  <a:pt x="1033716" y="103461"/>
                </a:lnTo>
                <a:lnTo>
                  <a:pt x="1063527" y="107844"/>
                </a:lnTo>
                <a:lnTo>
                  <a:pt x="1093337" y="111352"/>
                </a:lnTo>
                <a:lnTo>
                  <a:pt x="1123147" y="113105"/>
                </a:lnTo>
                <a:lnTo>
                  <a:pt x="1152081" y="113105"/>
                </a:lnTo>
                <a:lnTo>
                  <a:pt x="1179261" y="109598"/>
                </a:lnTo>
                <a:lnTo>
                  <a:pt x="1206441" y="102583"/>
                </a:lnTo>
                <a:lnTo>
                  <a:pt x="1232744" y="92063"/>
                </a:lnTo>
                <a:lnTo>
                  <a:pt x="1259047" y="78033"/>
                </a:lnTo>
                <a:lnTo>
                  <a:pt x="1285350" y="64005"/>
                </a:lnTo>
                <a:lnTo>
                  <a:pt x="1311653" y="48224"/>
                </a:lnTo>
                <a:lnTo>
                  <a:pt x="1337080" y="33318"/>
                </a:lnTo>
                <a:lnTo>
                  <a:pt x="1364260" y="20166"/>
                </a:lnTo>
                <a:lnTo>
                  <a:pt x="1390563" y="9644"/>
                </a:lnTo>
                <a:lnTo>
                  <a:pt x="1417743" y="26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E2B1845-2DA8-4E75-844C-606517F62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0" b="21440"/>
          <a:stretch/>
        </p:blipFill>
        <p:spPr bwMode="auto">
          <a:xfrm>
            <a:off x="8967062" y="570559"/>
            <a:ext cx="3175142" cy="2825587"/>
          </a:xfrm>
          <a:custGeom>
            <a:avLst/>
            <a:gdLst/>
            <a:ahLst/>
            <a:cxnLst/>
            <a:rect l="l" t="t" r="r" b="b"/>
            <a:pathLst>
              <a:path w="4060358" h="3613359">
                <a:moveTo>
                  <a:pt x="297325" y="0"/>
                </a:moveTo>
                <a:lnTo>
                  <a:pt x="4060358" y="0"/>
                </a:lnTo>
                <a:lnTo>
                  <a:pt x="4060358" y="2985163"/>
                </a:lnTo>
                <a:lnTo>
                  <a:pt x="4053581" y="2986912"/>
                </a:lnTo>
                <a:lnTo>
                  <a:pt x="4007741" y="2999136"/>
                </a:lnTo>
                <a:lnTo>
                  <a:pt x="3961906" y="3012890"/>
                </a:lnTo>
                <a:lnTo>
                  <a:pt x="3917596" y="3028168"/>
                </a:lnTo>
                <a:lnTo>
                  <a:pt x="3876343" y="3046504"/>
                </a:lnTo>
                <a:lnTo>
                  <a:pt x="3838144" y="3067894"/>
                </a:lnTo>
                <a:lnTo>
                  <a:pt x="3804530" y="3095396"/>
                </a:lnTo>
                <a:lnTo>
                  <a:pt x="3769387" y="3125955"/>
                </a:lnTo>
                <a:lnTo>
                  <a:pt x="3738828" y="3161096"/>
                </a:lnTo>
                <a:lnTo>
                  <a:pt x="3709798" y="3197767"/>
                </a:lnTo>
                <a:lnTo>
                  <a:pt x="3680766" y="3235963"/>
                </a:lnTo>
                <a:lnTo>
                  <a:pt x="3651737" y="3274161"/>
                </a:lnTo>
                <a:lnTo>
                  <a:pt x="3622708" y="3310832"/>
                </a:lnTo>
                <a:lnTo>
                  <a:pt x="3590619" y="3345973"/>
                </a:lnTo>
                <a:lnTo>
                  <a:pt x="3558532" y="3376533"/>
                </a:lnTo>
                <a:lnTo>
                  <a:pt x="3521864" y="3402507"/>
                </a:lnTo>
                <a:lnTo>
                  <a:pt x="3483666" y="3422370"/>
                </a:lnTo>
                <a:lnTo>
                  <a:pt x="3437828" y="3436121"/>
                </a:lnTo>
                <a:lnTo>
                  <a:pt x="3390460" y="3442233"/>
                </a:lnTo>
                <a:lnTo>
                  <a:pt x="3341568" y="3443760"/>
                </a:lnTo>
                <a:lnTo>
                  <a:pt x="3289619" y="3439178"/>
                </a:lnTo>
                <a:lnTo>
                  <a:pt x="3237670" y="3433066"/>
                </a:lnTo>
                <a:lnTo>
                  <a:pt x="3185720" y="3425425"/>
                </a:lnTo>
                <a:lnTo>
                  <a:pt x="3133771" y="3419315"/>
                </a:lnTo>
                <a:lnTo>
                  <a:pt x="3081822" y="3416258"/>
                </a:lnTo>
                <a:lnTo>
                  <a:pt x="3031400" y="3416258"/>
                </a:lnTo>
                <a:lnTo>
                  <a:pt x="2984035" y="3422370"/>
                </a:lnTo>
                <a:lnTo>
                  <a:pt x="2935140" y="3434594"/>
                </a:lnTo>
                <a:lnTo>
                  <a:pt x="2890830" y="3452929"/>
                </a:lnTo>
                <a:lnTo>
                  <a:pt x="2844995" y="3477377"/>
                </a:lnTo>
                <a:lnTo>
                  <a:pt x="2799158" y="3501824"/>
                </a:lnTo>
                <a:lnTo>
                  <a:pt x="2753318" y="3529323"/>
                </a:lnTo>
                <a:lnTo>
                  <a:pt x="2709007" y="3555301"/>
                </a:lnTo>
                <a:lnTo>
                  <a:pt x="2661642" y="3578218"/>
                </a:lnTo>
                <a:lnTo>
                  <a:pt x="2615805" y="3596554"/>
                </a:lnTo>
                <a:lnTo>
                  <a:pt x="2568440" y="3608777"/>
                </a:lnTo>
                <a:lnTo>
                  <a:pt x="2519548" y="3613359"/>
                </a:lnTo>
                <a:lnTo>
                  <a:pt x="2470654" y="3608777"/>
                </a:lnTo>
                <a:lnTo>
                  <a:pt x="2423286" y="3596554"/>
                </a:lnTo>
                <a:lnTo>
                  <a:pt x="2377451" y="3578218"/>
                </a:lnTo>
                <a:lnTo>
                  <a:pt x="2330084" y="3555301"/>
                </a:lnTo>
                <a:lnTo>
                  <a:pt x="2285774" y="3529323"/>
                </a:lnTo>
                <a:lnTo>
                  <a:pt x="2239936" y="3501824"/>
                </a:lnTo>
                <a:lnTo>
                  <a:pt x="2194098" y="3477377"/>
                </a:lnTo>
                <a:lnTo>
                  <a:pt x="2148261" y="3452929"/>
                </a:lnTo>
                <a:lnTo>
                  <a:pt x="2102426" y="3434594"/>
                </a:lnTo>
                <a:lnTo>
                  <a:pt x="2055059" y="3422370"/>
                </a:lnTo>
                <a:lnTo>
                  <a:pt x="2007691" y="3416258"/>
                </a:lnTo>
                <a:lnTo>
                  <a:pt x="1957269" y="3416258"/>
                </a:lnTo>
                <a:lnTo>
                  <a:pt x="1905320" y="3419315"/>
                </a:lnTo>
                <a:lnTo>
                  <a:pt x="1853373" y="3425425"/>
                </a:lnTo>
                <a:lnTo>
                  <a:pt x="1801421" y="3433066"/>
                </a:lnTo>
                <a:lnTo>
                  <a:pt x="1749472" y="3439178"/>
                </a:lnTo>
                <a:lnTo>
                  <a:pt x="1697522" y="3443760"/>
                </a:lnTo>
                <a:lnTo>
                  <a:pt x="1648630" y="3442233"/>
                </a:lnTo>
                <a:lnTo>
                  <a:pt x="1601266" y="3436121"/>
                </a:lnTo>
                <a:lnTo>
                  <a:pt x="1555428" y="3422370"/>
                </a:lnTo>
                <a:lnTo>
                  <a:pt x="1517230" y="3402507"/>
                </a:lnTo>
                <a:lnTo>
                  <a:pt x="1480559" y="3376533"/>
                </a:lnTo>
                <a:lnTo>
                  <a:pt x="1448472" y="3345973"/>
                </a:lnTo>
                <a:lnTo>
                  <a:pt x="1416386" y="3310832"/>
                </a:lnTo>
                <a:lnTo>
                  <a:pt x="1387354" y="3274161"/>
                </a:lnTo>
                <a:lnTo>
                  <a:pt x="1358324" y="3235963"/>
                </a:lnTo>
                <a:lnTo>
                  <a:pt x="1329295" y="3197767"/>
                </a:lnTo>
                <a:lnTo>
                  <a:pt x="1300263" y="3161096"/>
                </a:lnTo>
                <a:lnTo>
                  <a:pt x="1269704" y="3125955"/>
                </a:lnTo>
                <a:lnTo>
                  <a:pt x="1234563" y="3095396"/>
                </a:lnTo>
                <a:lnTo>
                  <a:pt x="1200949" y="3067894"/>
                </a:lnTo>
                <a:lnTo>
                  <a:pt x="1162751" y="3046504"/>
                </a:lnTo>
                <a:lnTo>
                  <a:pt x="1121495" y="3028168"/>
                </a:lnTo>
                <a:lnTo>
                  <a:pt x="1077188" y="3012890"/>
                </a:lnTo>
                <a:lnTo>
                  <a:pt x="1031348" y="2999136"/>
                </a:lnTo>
                <a:lnTo>
                  <a:pt x="985513" y="2986912"/>
                </a:lnTo>
                <a:lnTo>
                  <a:pt x="938145" y="2974689"/>
                </a:lnTo>
                <a:lnTo>
                  <a:pt x="893838" y="2960938"/>
                </a:lnTo>
                <a:lnTo>
                  <a:pt x="849525" y="2945659"/>
                </a:lnTo>
                <a:lnTo>
                  <a:pt x="808275" y="2927324"/>
                </a:lnTo>
                <a:lnTo>
                  <a:pt x="771601" y="2904404"/>
                </a:lnTo>
                <a:lnTo>
                  <a:pt x="737987" y="2876902"/>
                </a:lnTo>
                <a:lnTo>
                  <a:pt x="710485" y="2843288"/>
                </a:lnTo>
                <a:lnTo>
                  <a:pt x="687568" y="2806617"/>
                </a:lnTo>
                <a:lnTo>
                  <a:pt x="669232" y="2765364"/>
                </a:lnTo>
                <a:lnTo>
                  <a:pt x="653954" y="2721054"/>
                </a:lnTo>
                <a:lnTo>
                  <a:pt x="640203" y="2676746"/>
                </a:lnTo>
                <a:lnTo>
                  <a:pt x="627979" y="2629379"/>
                </a:lnTo>
                <a:lnTo>
                  <a:pt x="615753" y="2583544"/>
                </a:lnTo>
                <a:lnTo>
                  <a:pt x="602002" y="2537704"/>
                </a:lnTo>
                <a:lnTo>
                  <a:pt x="586724" y="2493394"/>
                </a:lnTo>
                <a:lnTo>
                  <a:pt x="568388" y="2452141"/>
                </a:lnTo>
                <a:lnTo>
                  <a:pt x="546998" y="2413942"/>
                </a:lnTo>
                <a:lnTo>
                  <a:pt x="519496" y="2380328"/>
                </a:lnTo>
                <a:lnTo>
                  <a:pt x="488937" y="2345185"/>
                </a:lnTo>
                <a:lnTo>
                  <a:pt x="453796" y="2314628"/>
                </a:lnTo>
                <a:lnTo>
                  <a:pt x="415595" y="2285599"/>
                </a:lnTo>
                <a:lnTo>
                  <a:pt x="377399" y="2256567"/>
                </a:lnTo>
                <a:lnTo>
                  <a:pt x="339201" y="2227538"/>
                </a:lnTo>
                <a:lnTo>
                  <a:pt x="302530" y="2198506"/>
                </a:lnTo>
                <a:lnTo>
                  <a:pt x="267388" y="2166419"/>
                </a:lnTo>
                <a:lnTo>
                  <a:pt x="236829" y="2134335"/>
                </a:lnTo>
                <a:lnTo>
                  <a:pt x="210855" y="2097664"/>
                </a:lnTo>
                <a:lnTo>
                  <a:pt x="190992" y="2059466"/>
                </a:lnTo>
                <a:lnTo>
                  <a:pt x="177241" y="2013628"/>
                </a:lnTo>
                <a:lnTo>
                  <a:pt x="171129" y="1966264"/>
                </a:lnTo>
                <a:lnTo>
                  <a:pt x="169599" y="1917369"/>
                </a:lnTo>
                <a:lnTo>
                  <a:pt x="174184" y="1865419"/>
                </a:lnTo>
                <a:lnTo>
                  <a:pt x="180296" y="1813470"/>
                </a:lnTo>
                <a:lnTo>
                  <a:pt x="187935" y="1761521"/>
                </a:lnTo>
                <a:lnTo>
                  <a:pt x="194049" y="1709571"/>
                </a:lnTo>
                <a:lnTo>
                  <a:pt x="197104" y="1657622"/>
                </a:lnTo>
                <a:lnTo>
                  <a:pt x="197104" y="1607200"/>
                </a:lnTo>
                <a:lnTo>
                  <a:pt x="190992" y="1559838"/>
                </a:lnTo>
                <a:lnTo>
                  <a:pt x="178768" y="1512470"/>
                </a:lnTo>
                <a:lnTo>
                  <a:pt x="160433" y="1468160"/>
                </a:lnTo>
                <a:lnTo>
                  <a:pt x="137515" y="1422323"/>
                </a:lnTo>
                <a:lnTo>
                  <a:pt x="111538" y="1376488"/>
                </a:lnTo>
                <a:lnTo>
                  <a:pt x="84039" y="1330648"/>
                </a:lnTo>
                <a:lnTo>
                  <a:pt x="58064" y="1286337"/>
                </a:lnTo>
                <a:lnTo>
                  <a:pt x="35144" y="1238973"/>
                </a:lnTo>
                <a:lnTo>
                  <a:pt x="16808" y="1193135"/>
                </a:lnTo>
                <a:lnTo>
                  <a:pt x="4585" y="1145768"/>
                </a:lnTo>
                <a:lnTo>
                  <a:pt x="0" y="1096876"/>
                </a:lnTo>
                <a:lnTo>
                  <a:pt x="4585" y="1047984"/>
                </a:lnTo>
                <a:lnTo>
                  <a:pt x="16808" y="1000619"/>
                </a:lnTo>
                <a:lnTo>
                  <a:pt x="35144" y="954779"/>
                </a:lnTo>
                <a:lnTo>
                  <a:pt x="58064" y="907414"/>
                </a:lnTo>
                <a:lnTo>
                  <a:pt x="84039" y="863104"/>
                </a:lnTo>
                <a:lnTo>
                  <a:pt x="111538" y="817269"/>
                </a:lnTo>
                <a:lnTo>
                  <a:pt x="137515" y="771429"/>
                </a:lnTo>
                <a:lnTo>
                  <a:pt x="160433" y="725591"/>
                </a:lnTo>
                <a:lnTo>
                  <a:pt x="178768" y="681281"/>
                </a:lnTo>
                <a:lnTo>
                  <a:pt x="190992" y="633916"/>
                </a:lnTo>
                <a:lnTo>
                  <a:pt x="197104" y="586551"/>
                </a:lnTo>
                <a:lnTo>
                  <a:pt x="197104" y="536129"/>
                </a:lnTo>
                <a:lnTo>
                  <a:pt x="194049" y="484180"/>
                </a:lnTo>
                <a:lnTo>
                  <a:pt x="187935" y="432230"/>
                </a:lnTo>
                <a:lnTo>
                  <a:pt x="180296" y="380281"/>
                </a:lnTo>
                <a:lnTo>
                  <a:pt x="174184" y="328332"/>
                </a:lnTo>
                <a:lnTo>
                  <a:pt x="169599" y="276382"/>
                </a:lnTo>
                <a:lnTo>
                  <a:pt x="171129" y="227490"/>
                </a:lnTo>
                <a:lnTo>
                  <a:pt x="177241" y="180126"/>
                </a:lnTo>
                <a:lnTo>
                  <a:pt x="190992" y="134285"/>
                </a:lnTo>
                <a:lnTo>
                  <a:pt x="210855" y="96090"/>
                </a:lnTo>
                <a:lnTo>
                  <a:pt x="236829" y="59419"/>
                </a:lnTo>
                <a:lnTo>
                  <a:pt x="267388" y="273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B809AF9-96E4-4BA7-B6DC-24DD780B8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7" b="19907"/>
          <a:stretch/>
        </p:blipFill>
        <p:spPr bwMode="auto">
          <a:xfrm>
            <a:off x="8870369" y="3634209"/>
            <a:ext cx="3249530" cy="2825596"/>
          </a:xfrm>
          <a:custGeom>
            <a:avLst/>
            <a:gdLst/>
            <a:ahLst/>
            <a:cxnLst/>
            <a:rect l="l" t="t" r="r" b="b"/>
            <a:pathLst>
              <a:path w="3249530" h="2825596">
                <a:moveTo>
                  <a:pt x="1914327" y="0"/>
                </a:moveTo>
                <a:lnTo>
                  <a:pt x="1951475" y="3481"/>
                </a:lnTo>
                <a:lnTo>
                  <a:pt x="1987462" y="12769"/>
                </a:lnTo>
                <a:lnTo>
                  <a:pt x="2022289" y="26700"/>
                </a:lnTo>
                <a:lnTo>
                  <a:pt x="2058276" y="44114"/>
                </a:lnTo>
                <a:lnTo>
                  <a:pt x="2091943" y="63850"/>
                </a:lnTo>
                <a:lnTo>
                  <a:pt x="2126772" y="84745"/>
                </a:lnTo>
                <a:lnTo>
                  <a:pt x="2161598" y="103320"/>
                </a:lnTo>
                <a:lnTo>
                  <a:pt x="2196423" y="121895"/>
                </a:lnTo>
                <a:lnTo>
                  <a:pt x="2230090" y="135824"/>
                </a:lnTo>
                <a:lnTo>
                  <a:pt x="2267239" y="145112"/>
                </a:lnTo>
                <a:lnTo>
                  <a:pt x="2303227" y="149755"/>
                </a:lnTo>
                <a:lnTo>
                  <a:pt x="2341537" y="149755"/>
                </a:lnTo>
                <a:lnTo>
                  <a:pt x="2381007" y="147435"/>
                </a:lnTo>
                <a:lnTo>
                  <a:pt x="2420478" y="142791"/>
                </a:lnTo>
                <a:lnTo>
                  <a:pt x="2459948" y="136987"/>
                </a:lnTo>
                <a:lnTo>
                  <a:pt x="2499419" y="132343"/>
                </a:lnTo>
                <a:lnTo>
                  <a:pt x="2538890" y="128860"/>
                </a:lnTo>
                <a:lnTo>
                  <a:pt x="2576038" y="130020"/>
                </a:lnTo>
                <a:lnTo>
                  <a:pt x="2612027" y="134664"/>
                </a:lnTo>
                <a:lnTo>
                  <a:pt x="2646854" y="145112"/>
                </a:lnTo>
                <a:lnTo>
                  <a:pt x="2675876" y="160203"/>
                </a:lnTo>
                <a:lnTo>
                  <a:pt x="2703736" y="179941"/>
                </a:lnTo>
                <a:lnTo>
                  <a:pt x="2728116" y="203157"/>
                </a:lnTo>
                <a:lnTo>
                  <a:pt x="2752496" y="229857"/>
                </a:lnTo>
                <a:lnTo>
                  <a:pt x="2774553" y="257719"/>
                </a:lnTo>
                <a:lnTo>
                  <a:pt x="2796609" y="286742"/>
                </a:lnTo>
                <a:lnTo>
                  <a:pt x="2818667" y="315765"/>
                </a:lnTo>
                <a:lnTo>
                  <a:pt x="2840723" y="343625"/>
                </a:lnTo>
                <a:lnTo>
                  <a:pt x="2863942" y="370325"/>
                </a:lnTo>
                <a:lnTo>
                  <a:pt x="2890644" y="393546"/>
                </a:lnTo>
                <a:lnTo>
                  <a:pt x="2916183" y="414441"/>
                </a:lnTo>
                <a:lnTo>
                  <a:pt x="2945206" y="430693"/>
                </a:lnTo>
                <a:lnTo>
                  <a:pt x="2976549" y="444624"/>
                </a:lnTo>
                <a:lnTo>
                  <a:pt x="3010216" y="456233"/>
                </a:lnTo>
                <a:lnTo>
                  <a:pt x="3045040" y="466681"/>
                </a:lnTo>
                <a:lnTo>
                  <a:pt x="3079870" y="475968"/>
                </a:lnTo>
                <a:lnTo>
                  <a:pt x="3115857" y="485255"/>
                </a:lnTo>
                <a:lnTo>
                  <a:pt x="3149523" y="495703"/>
                </a:lnTo>
                <a:lnTo>
                  <a:pt x="3183190" y="507312"/>
                </a:lnTo>
                <a:lnTo>
                  <a:pt x="3214533" y="521245"/>
                </a:lnTo>
                <a:lnTo>
                  <a:pt x="3242396" y="538657"/>
                </a:lnTo>
                <a:lnTo>
                  <a:pt x="3249530" y="544494"/>
                </a:lnTo>
                <a:lnTo>
                  <a:pt x="3249530" y="2825596"/>
                </a:lnTo>
                <a:lnTo>
                  <a:pt x="329475" y="2825596"/>
                </a:lnTo>
                <a:lnTo>
                  <a:pt x="315765" y="2815178"/>
                </a:lnTo>
                <a:lnTo>
                  <a:pt x="286744" y="2793119"/>
                </a:lnTo>
                <a:lnTo>
                  <a:pt x="257721" y="2771063"/>
                </a:lnTo>
                <a:lnTo>
                  <a:pt x="229859" y="2749005"/>
                </a:lnTo>
                <a:lnTo>
                  <a:pt x="203159" y="2724626"/>
                </a:lnTo>
                <a:lnTo>
                  <a:pt x="179940" y="2700249"/>
                </a:lnTo>
                <a:lnTo>
                  <a:pt x="160205" y="2672387"/>
                </a:lnTo>
                <a:lnTo>
                  <a:pt x="145114" y="2643364"/>
                </a:lnTo>
                <a:lnTo>
                  <a:pt x="134666" y="2608537"/>
                </a:lnTo>
                <a:lnTo>
                  <a:pt x="130022" y="2572550"/>
                </a:lnTo>
                <a:lnTo>
                  <a:pt x="128860" y="2535400"/>
                </a:lnTo>
                <a:lnTo>
                  <a:pt x="132343" y="2495930"/>
                </a:lnTo>
                <a:lnTo>
                  <a:pt x="136987" y="2456459"/>
                </a:lnTo>
                <a:lnTo>
                  <a:pt x="142791" y="2416989"/>
                </a:lnTo>
                <a:lnTo>
                  <a:pt x="147436" y="2377518"/>
                </a:lnTo>
                <a:lnTo>
                  <a:pt x="149757" y="2338047"/>
                </a:lnTo>
                <a:lnTo>
                  <a:pt x="149757" y="2299737"/>
                </a:lnTo>
                <a:lnTo>
                  <a:pt x="145114" y="2263752"/>
                </a:lnTo>
                <a:lnTo>
                  <a:pt x="135826" y="2227763"/>
                </a:lnTo>
                <a:lnTo>
                  <a:pt x="121895" y="2194096"/>
                </a:lnTo>
                <a:lnTo>
                  <a:pt x="104483" y="2159269"/>
                </a:lnTo>
                <a:lnTo>
                  <a:pt x="84745" y="2124445"/>
                </a:lnTo>
                <a:lnTo>
                  <a:pt x="63852" y="2089616"/>
                </a:lnTo>
                <a:lnTo>
                  <a:pt x="44116" y="2055949"/>
                </a:lnTo>
                <a:lnTo>
                  <a:pt x="26702" y="2019962"/>
                </a:lnTo>
                <a:lnTo>
                  <a:pt x="12771" y="1985135"/>
                </a:lnTo>
                <a:lnTo>
                  <a:pt x="3483" y="1949146"/>
                </a:lnTo>
                <a:lnTo>
                  <a:pt x="0" y="1911998"/>
                </a:lnTo>
                <a:lnTo>
                  <a:pt x="3483" y="1874850"/>
                </a:lnTo>
                <a:lnTo>
                  <a:pt x="12771" y="1838863"/>
                </a:lnTo>
                <a:lnTo>
                  <a:pt x="26702" y="1804034"/>
                </a:lnTo>
                <a:lnTo>
                  <a:pt x="44116" y="1768047"/>
                </a:lnTo>
                <a:lnTo>
                  <a:pt x="63852" y="1734381"/>
                </a:lnTo>
                <a:lnTo>
                  <a:pt x="84745" y="1699556"/>
                </a:lnTo>
                <a:lnTo>
                  <a:pt x="104483" y="1664727"/>
                </a:lnTo>
                <a:lnTo>
                  <a:pt x="121895" y="1629900"/>
                </a:lnTo>
                <a:lnTo>
                  <a:pt x="135826" y="1596234"/>
                </a:lnTo>
                <a:lnTo>
                  <a:pt x="145114" y="1560246"/>
                </a:lnTo>
                <a:lnTo>
                  <a:pt x="149757" y="1524259"/>
                </a:lnTo>
                <a:lnTo>
                  <a:pt x="149757" y="1485949"/>
                </a:lnTo>
                <a:lnTo>
                  <a:pt x="147436" y="1446478"/>
                </a:lnTo>
                <a:lnTo>
                  <a:pt x="142791" y="1407008"/>
                </a:lnTo>
                <a:lnTo>
                  <a:pt x="136987" y="1367537"/>
                </a:lnTo>
                <a:lnTo>
                  <a:pt x="132343" y="1328067"/>
                </a:lnTo>
                <a:lnTo>
                  <a:pt x="128860" y="1288596"/>
                </a:lnTo>
                <a:lnTo>
                  <a:pt x="130022" y="1251448"/>
                </a:lnTo>
                <a:lnTo>
                  <a:pt x="134666" y="1215461"/>
                </a:lnTo>
                <a:lnTo>
                  <a:pt x="145114" y="1180632"/>
                </a:lnTo>
                <a:lnTo>
                  <a:pt x="160205" y="1151611"/>
                </a:lnTo>
                <a:lnTo>
                  <a:pt x="179940" y="1123749"/>
                </a:lnTo>
                <a:lnTo>
                  <a:pt x="203159" y="1099370"/>
                </a:lnTo>
                <a:lnTo>
                  <a:pt x="229859" y="1074993"/>
                </a:lnTo>
                <a:lnTo>
                  <a:pt x="257721" y="1052933"/>
                </a:lnTo>
                <a:lnTo>
                  <a:pt x="286744" y="1030877"/>
                </a:lnTo>
                <a:lnTo>
                  <a:pt x="315765" y="1008821"/>
                </a:lnTo>
                <a:lnTo>
                  <a:pt x="344789" y="986763"/>
                </a:lnTo>
                <a:lnTo>
                  <a:pt x="371489" y="963546"/>
                </a:lnTo>
                <a:lnTo>
                  <a:pt x="394708" y="936846"/>
                </a:lnTo>
                <a:lnTo>
                  <a:pt x="415603" y="911305"/>
                </a:lnTo>
                <a:lnTo>
                  <a:pt x="431856" y="882284"/>
                </a:lnTo>
                <a:lnTo>
                  <a:pt x="445787" y="850938"/>
                </a:lnTo>
                <a:lnTo>
                  <a:pt x="457395" y="817272"/>
                </a:lnTo>
                <a:lnTo>
                  <a:pt x="467843" y="782445"/>
                </a:lnTo>
                <a:lnTo>
                  <a:pt x="477132" y="747618"/>
                </a:lnTo>
                <a:lnTo>
                  <a:pt x="486420" y="711631"/>
                </a:lnTo>
                <a:lnTo>
                  <a:pt x="496868" y="677965"/>
                </a:lnTo>
                <a:lnTo>
                  <a:pt x="508476" y="644298"/>
                </a:lnTo>
                <a:lnTo>
                  <a:pt x="522407" y="612955"/>
                </a:lnTo>
                <a:lnTo>
                  <a:pt x="539819" y="585092"/>
                </a:lnTo>
                <a:lnTo>
                  <a:pt x="560715" y="559553"/>
                </a:lnTo>
                <a:lnTo>
                  <a:pt x="586254" y="538657"/>
                </a:lnTo>
                <a:lnTo>
                  <a:pt x="614119" y="521245"/>
                </a:lnTo>
                <a:lnTo>
                  <a:pt x="645460" y="507312"/>
                </a:lnTo>
                <a:lnTo>
                  <a:pt x="679129" y="495703"/>
                </a:lnTo>
                <a:lnTo>
                  <a:pt x="712793" y="485255"/>
                </a:lnTo>
                <a:lnTo>
                  <a:pt x="748782" y="475968"/>
                </a:lnTo>
                <a:lnTo>
                  <a:pt x="783607" y="466681"/>
                </a:lnTo>
                <a:lnTo>
                  <a:pt x="818436" y="456233"/>
                </a:lnTo>
                <a:lnTo>
                  <a:pt x="852101" y="444624"/>
                </a:lnTo>
                <a:lnTo>
                  <a:pt x="883446" y="430693"/>
                </a:lnTo>
                <a:lnTo>
                  <a:pt x="912469" y="414441"/>
                </a:lnTo>
                <a:lnTo>
                  <a:pt x="938008" y="393546"/>
                </a:lnTo>
                <a:lnTo>
                  <a:pt x="964708" y="370325"/>
                </a:lnTo>
                <a:lnTo>
                  <a:pt x="987927" y="343625"/>
                </a:lnTo>
                <a:lnTo>
                  <a:pt x="1009985" y="315765"/>
                </a:lnTo>
                <a:lnTo>
                  <a:pt x="1032041" y="286742"/>
                </a:lnTo>
                <a:lnTo>
                  <a:pt x="1054097" y="257719"/>
                </a:lnTo>
                <a:lnTo>
                  <a:pt x="1076156" y="229857"/>
                </a:lnTo>
                <a:lnTo>
                  <a:pt x="1100534" y="203157"/>
                </a:lnTo>
                <a:lnTo>
                  <a:pt x="1124914" y="179941"/>
                </a:lnTo>
                <a:lnTo>
                  <a:pt x="1152776" y="160203"/>
                </a:lnTo>
                <a:lnTo>
                  <a:pt x="1181798" y="145112"/>
                </a:lnTo>
                <a:lnTo>
                  <a:pt x="1216625" y="134664"/>
                </a:lnTo>
                <a:lnTo>
                  <a:pt x="1252613" y="130020"/>
                </a:lnTo>
                <a:lnTo>
                  <a:pt x="1289760" y="128860"/>
                </a:lnTo>
                <a:lnTo>
                  <a:pt x="1329231" y="132343"/>
                </a:lnTo>
                <a:lnTo>
                  <a:pt x="1368702" y="136987"/>
                </a:lnTo>
                <a:lnTo>
                  <a:pt x="1408174" y="142791"/>
                </a:lnTo>
                <a:lnTo>
                  <a:pt x="1447643" y="147435"/>
                </a:lnTo>
                <a:lnTo>
                  <a:pt x="1487113" y="149755"/>
                </a:lnTo>
                <a:lnTo>
                  <a:pt x="1525423" y="149755"/>
                </a:lnTo>
                <a:lnTo>
                  <a:pt x="1561413" y="145112"/>
                </a:lnTo>
                <a:lnTo>
                  <a:pt x="1597402" y="135824"/>
                </a:lnTo>
                <a:lnTo>
                  <a:pt x="1632227" y="121895"/>
                </a:lnTo>
                <a:lnTo>
                  <a:pt x="1667054" y="103320"/>
                </a:lnTo>
                <a:lnTo>
                  <a:pt x="1701880" y="84745"/>
                </a:lnTo>
                <a:lnTo>
                  <a:pt x="1736707" y="63850"/>
                </a:lnTo>
                <a:lnTo>
                  <a:pt x="1770374" y="44114"/>
                </a:lnTo>
                <a:lnTo>
                  <a:pt x="1806363" y="26700"/>
                </a:lnTo>
                <a:lnTo>
                  <a:pt x="1841188" y="12769"/>
                </a:lnTo>
                <a:lnTo>
                  <a:pt x="1877177" y="34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46251A-26BC-44E0-8F35-4B871DC56588}"/>
              </a:ext>
            </a:extLst>
          </p:cNvPr>
          <p:cNvSpPr txBox="1"/>
          <p:nvPr/>
        </p:nvSpPr>
        <p:spPr>
          <a:xfrm>
            <a:off x="5197102" y="6363252"/>
            <a:ext cx="148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 Abruzzi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078F44-6FDC-4B19-B09D-A65BA6F869FD}"/>
              </a:ext>
            </a:extLst>
          </p:cNvPr>
          <p:cNvSpPr txBox="1"/>
          <p:nvPr/>
        </p:nvSpPr>
        <p:spPr>
          <a:xfrm>
            <a:off x="5197102" y="3360513"/>
            <a:ext cx="148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 Lopez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3FC868-C957-4F79-B63B-F304AA0C9502}"/>
              </a:ext>
            </a:extLst>
          </p:cNvPr>
          <p:cNvSpPr txBox="1"/>
          <p:nvPr/>
        </p:nvSpPr>
        <p:spPr>
          <a:xfrm>
            <a:off x="9050381" y="3319758"/>
            <a:ext cx="285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 Obrien-Richardson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0084C5-8042-4D85-8EFE-3A594CD497E6}"/>
              </a:ext>
            </a:extLst>
          </p:cNvPr>
          <p:cNvSpPr txBox="1"/>
          <p:nvPr/>
        </p:nvSpPr>
        <p:spPr>
          <a:xfrm>
            <a:off x="9010238" y="6492948"/>
            <a:ext cx="285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 Franzione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6CA2EC81-C6FC-4BF2-9A41-16C4D86F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002" y="4990226"/>
            <a:ext cx="1507448" cy="14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AC9D6-BA7A-4E43-A9B0-A03C58B6ED8E}"/>
              </a:ext>
            </a:extLst>
          </p:cNvPr>
          <p:cNvSpPr txBox="1"/>
          <p:nvPr/>
        </p:nvSpPr>
        <p:spPr>
          <a:xfrm>
            <a:off x="1847052" y="4956235"/>
            <a:ext cx="1647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a very special thanks to Cheryl Egan, who is helping us run this program!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2B8483B-5328-4366-8443-E02BD4B76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22"/>
            <a:ext cx="12192000" cy="6859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15812-AC36-4CE9-B4F2-F3AA5445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97" y="272265"/>
            <a:ext cx="7491470" cy="1494000"/>
          </a:xfrm>
        </p:spPr>
        <p:txBody>
          <a:bodyPr anchor="t">
            <a:normAutofit/>
          </a:bodyPr>
          <a:lstStyle/>
          <a:p>
            <a:r>
              <a:rPr lang="en-US" dirty="0"/>
              <a:t>Our panelists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B127EFC-D861-4300-AEB2-070F17C1C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71C96CF-F45E-4183-901A-0D80AE543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98834E4D-65D8-4822-832C-01F7DCAB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8EB88-8EDC-4BC2-BF64-CB23F04B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85" y="1434233"/>
            <a:ext cx="5886472" cy="515150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Alexandra Jacko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BS ‘21 (January), Public Health major, Statistics minor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i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Independent Consultant,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Renew360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Rehabilitation Center; STEM Academic Leader, Douglass Project for Women in STEM; MPH student at RU SPH in biostatistics. </a:t>
            </a:r>
            <a:endParaRPr lang="en-US" sz="2000" u="sn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Celine LaBelle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BS ‘20, Public Health major, Health Disparities Certificate, Statistics minor;  Certified Health Education Specialist (CHES)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i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en-US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Health Education Assistant, Montgomery Township Health Department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2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Abayev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BS ‘19, Public Health major, Biology minor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i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 DDS candidate at New York University – College of Dentistry </a:t>
            </a:r>
          </a:p>
          <a:p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Picture 3" descr="Alexandra Jacko">
            <a:extLst>
              <a:ext uri="{FF2B5EF4-FFF2-40B4-BE49-F238E27FC236}">
                <a16:creationId xmlns:a16="http://schemas.microsoft.com/office/drawing/2014/main" id="{89A1547E-724D-4663-BDAC-28E6CC795B9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18"/>
          <a:stretch/>
        </p:blipFill>
        <p:spPr bwMode="auto">
          <a:xfrm>
            <a:off x="6873017" y="2411246"/>
            <a:ext cx="2208067" cy="2205387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  <a:noFill/>
        </p:spPr>
      </p:pic>
      <p:pic>
        <p:nvPicPr>
          <p:cNvPr id="5" name="Picture 4" descr="Celine LaBelle (she/her/hers)">
            <a:extLst>
              <a:ext uri="{FF2B5EF4-FFF2-40B4-BE49-F238E27FC236}">
                <a16:creationId xmlns:a16="http://schemas.microsoft.com/office/drawing/2014/main" id="{47ECC2D8-86B8-4344-94B4-D84771BE971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9"/>
          <a:stretch/>
        </p:blipFill>
        <p:spPr bwMode="auto">
          <a:xfrm>
            <a:off x="8933474" y="751378"/>
            <a:ext cx="2803068" cy="2799664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  <a:noFill/>
        </p:spPr>
      </p:pic>
      <p:pic>
        <p:nvPicPr>
          <p:cNvPr id="15" name="Picture 14" descr="David Abayev">
            <a:extLst>
              <a:ext uri="{FF2B5EF4-FFF2-40B4-BE49-F238E27FC236}">
                <a16:creationId xmlns:a16="http://schemas.microsoft.com/office/drawing/2014/main" id="{334BBA78-67BF-4043-A536-EEE6675224C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0"/>
          <a:stretch/>
        </p:blipFill>
        <p:spPr bwMode="auto">
          <a:xfrm>
            <a:off x="8763058" y="3925087"/>
            <a:ext cx="2382239" cy="2379348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D4145F-A06A-45E7-A3A0-637F67F2DFE8}"/>
              </a:ext>
            </a:extLst>
          </p:cNvPr>
          <p:cNvSpPr txBox="1"/>
          <p:nvPr/>
        </p:nvSpPr>
        <p:spPr>
          <a:xfrm>
            <a:off x="11024411" y="3308585"/>
            <a:ext cx="148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9B1D6F-966D-458F-90FF-F85C0414165D}"/>
              </a:ext>
            </a:extLst>
          </p:cNvPr>
          <p:cNvSpPr txBox="1"/>
          <p:nvPr/>
        </p:nvSpPr>
        <p:spPr>
          <a:xfrm>
            <a:off x="10492355" y="6153884"/>
            <a:ext cx="148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David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CC62D4-705E-434C-AAC0-D6B2D2C3D35E}"/>
              </a:ext>
            </a:extLst>
          </p:cNvPr>
          <p:cNvSpPr txBox="1"/>
          <p:nvPr/>
        </p:nvSpPr>
        <p:spPr>
          <a:xfrm>
            <a:off x="7227043" y="4616633"/>
            <a:ext cx="148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Alexandra</a:t>
            </a:r>
          </a:p>
        </p:txBody>
      </p:sp>
    </p:spTree>
    <p:extLst>
      <p:ext uri="{BB962C8B-B14F-4D97-AF65-F5344CB8AC3E}">
        <p14:creationId xmlns:p14="http://schemas.microsoft.com/office/powerpoint/2010/main" val="46728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B8483B-5328-4366-8443-E02BD4B76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22"/>
            <a:ext cx="12192000" cy="6859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BC436-7BFD-4ADF-AC9D-03C8B881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00" y="662399"/>
            <a:ext cx="7491470" cy="1494000"/>
          </a:xfrm>
        </p:spPr>
        <p:txBody>
          <a:bodyPr anchor="t">
            <a:normAutofit/>
          </a:bodyPr>
          <a:lstStyle/>
          <a:p>
            <a:r>
              <a:rPr lang="en-US" dirty="0"/>
              <a:t>Our panelists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127EFC-D861-4300-AEB2-070F17C1C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71C96CF-F45E-4183-901A-0D80AE543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8834E4D-65D8-4822-832C-01F7DCAB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29B554-5845-4E1E-9B70-BB0561B4C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06" y="1561672"/>
            <a:ext cx="5722311" cy="4869950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Margaret </a:t>
            </a:r>
            <a:r>
              <a:rPr lang="en-US" sz="2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Haskopoulos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 BS ‘18, Public Health and Journalism double major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i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en-US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MPH student in Humanitarian Health at George Washington University- Milken Institute of Public Health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Marquis Johnson: 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BS’15, Public Health; MHA’20 Health/Health Care Administration/Management (Rutgers- Bloustein), Lean Six Sigma Green Belt Certification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i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Currently: 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Overdose Detection Mapping Application Program Coordinator at Washington/Baltimore High Intensity Drug Trafficking Area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Auriel</a:t>
            </a: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Tarty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 BS’12, Public Health; MPH’20 Epidemiology (Georgia State University)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i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en-US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Contact Tracer/Case Investigator, Georgia Department of Public Health  </a:t>
            </a: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Picture 4" descr="Marquis M. Johnson, MHA, LSSGB">
            <a:extLst>
              <a:ext uri="{FF2B5EF4-FFF2-40B4-BE49-F238E27FC236}">
                <a16:creationId xmlns:a16="http://schemas.microsoft.com/office/drawing/2014/main" id="{4099DF66-20AC-4993-994A-169431BB491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18"/>
          <a:stretch/>
        </p:blipFill>
        <p:spPr bwMode="auto">
          <a:xfrm>
            <a:off x="6873017" y="2411246"/>
            <a:ext cx="2208067" cy="2205387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  <a:noFill/>
        </p:spPr>
      </p:pic>
      <p:pic>
        <p:nvPicPr>
          <p:cNvPr id="4" name="Content Placeholder 3" descr="Margaret Haskopoulos">
            <a:extLst>
              <a:ext uri="{FF2B5EF4-FFF2-40B4-BE49-F238E27FC236}">
                <a16:creationId xmlns:a16="http://schemas.microsoft.com/office/drawing/2014/main" id="{1EC44AA4-D0C2-406F-83B5-F125BF01C35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9"/>
          <a:stretch/>
        </p:blipFill>
        <p:spPr bwMode="auto">
          <a:xfrm>
            <a:off x="8933474" y="751378"/>
            <a:ext cx="2803068" cy="2799664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  <a:noFill/>
        </p:spPr>
      </p:pic>
      <p:pic>
        <p:nvPicPr>
          <p:cNvPr id="6" name="Picture 5" descr="Auriel Tarty, MPH">
            <a:extLst>
              <a:ext uri="{FF2B5EF4-FFF2-40B4-BE49-F238E27FC236}">
                <a16:creationId xmlns:a16="http://schemas.microsoft.com/office/drawing/2014/main" id="{3FC9A280-DD42-4A03-85BB-DCAA4D1090E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0"/>
          <a:stretch/>
        </p:blipFill>
        <p:spPr bwMode="auto">
          <a:xfrm>
            <a:off x="8763058" y="3925087"/>
            <a:ext cx="2382239" cy="2379348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C16820-C1D3-439A-AEC9-77AE2FC264C3}"/>
              </a:ext>
            </a:extLst>
          </p:cNvPr>
          <p:cNvSpPr txBox="1"/>
          <p:nvPr/>
        </p:nvSpPr>
        <p:spPr>
          <a:xfrm>
            <a:off x="7227043" y="4616633"/>
            <a:ext cx="148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Marquis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8FB5B4-72B9-4C80-B760-F40574405BE3}"/>
              </a:ext>
            </a:extLst>
          </p:cNvPr>
          <p:cNvSpPr txBox="1"/>
          <p:nvPr/>
        </p:nvSpPr>
        <p:spPr>
          <a:xfrm>
            <a:off x="10521745" y="3534412"/>
            <a:ext cx="148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Margaret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F6C2B2-3F7A-4222-9442-1030467E6653}"/>
              </a:ext>
            </a:extLst>
          </p:cNvPr>
          <p:cNvSpPr txBox="1"/>
          <p:nvPr/>
        </p:nvSpPr>
        <p:spPr>
          <a:xfrm>
            <a:off x="10492355" y="6152597"/>
            <a:ext cx="148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Auriel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13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279A52-177D-482C-92C8-10DD7A18F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80B36-0B86-4773-BE29-D0120CAA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62399"/>
            <a:ext cx="9649686" cy="894678"/>
          </a:xfrm>
        </p:spPr>
        <p:txBody>
          <a:bodyPr anchor="t">
            <a:normAutofit/>
          </a:bodyPr>
          <a:lstStyle/>
          <a:p>
            <a:r>
              <a:rPr lang="en-US" dirty="0"/>
              <a:t>What’s Next for our Panelists?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CD063E-D4FF-4FB3-8F1D-5DD22888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4E5C9C3-37C9-425E-A935-0CE649921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526C943-4313-4653-93E0-80AA1FD61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44C0-0838-4D1D-A242-D76984ED0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16" y="3625036"/>
            <a:ext cx="1936589" cy="28201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Alexandra</a:t>
            </a:r>
          </a:p>
          <a:p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Finish MPH in Biostatistics</a:t>
            </a: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Dream job:  work 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SAMHSA Center for Behavioral Health Statistics and Quality specializing in addiction services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eline LaBelle (she/her/hers)">
            <a:extLst>
              <a:ext uri="{FF2B5EF4-FFF2-40B4-BE49-F238E27FC236}">
                <a16:creationId xmlns:a16="http://schemas.microsoft.com/office/drawing/2014/main" id="{FB0A8B8C-1FDB-4329-AC40-46811D6197E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3"/>
          <a:stretch/>
        </p:blipFill>
        <p:spPr bwMode="auto">
          <a:xfrm>
            <a:off x="2632635" y="1611416"/>
            <a:ext cx="1614688" cy="1673304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  <a:noFill/>
        </p:spPr>
      </p:pic>
      <p:pic>
        <p:nvPicPr>
          <p:cNvPr id="10" name="Picture 9" descr="Alexandra Jacko">
            <a:extLst>
              <a:ext uri="{FF2B5EF4-FFF2-40B4-BE49-F238E27FC236}">
                <a16:creationId xmlns:a16="http://schemas.microsoft.com/office/drawing/2014/main" id="{54FE1804-084D-4B09-8FE6-476BE13AF65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18"/>
          <a:stretch/>
        </p:blipFill>
        <p:spPr bwMode="auto">
          <a:xfrm>
            <a:off x="817922" y="1655739"/>
            <a:ext cx="1814713" cy="1673305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  <a:noFill/>
        </p:spPr>
      </p:pic>
      <p:pic>
        <p:nvPicPr>
          <p:cNvPr id="14" name="Picture 13" descr="David Abayev">
            <a:extLst>
              <a:ext uri="{FF2B5EF4-FFF2-40B4-BE49-F238E27FC236}">
                <a16:creationId xmlns:a16="http://schemas.microsoft.com/office/drawing/2014/main" id="{4200585C-C42B-4B97-A82E-B05D9D7F418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0"/>
          <a:stretch/>
        </p:blipFill>
        <p:spPr bwMode="auto">
          <a:xfrm>
            <a:off x="4291724" y="1647880"/>
            <a:ext cx="1814713" cy="1786951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  <a:noFill/>
        </p:spPr>
      </p:pic>
      <p:pic>
        <p:nvPicPr>
          <p:cNvPr id="15" name="Picture 14" descr="Marquis M. Johnson, MHA, LSSGB">
            <a:extLst>
              <a:ext uri="{FF2B5EF4-FFF2-40B4-BE49-F238E27FC236}">
                <a16:creationId xmlns:a16="http://schemas.microsoft.com/office/drawing/2014/main" id="{F0B5AAB8-0BD5-4418-8EBD-152D5450FCF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18"/>
          <a:stretch/>
        </p:blipFill>
        <p:spPr bwMode="auto">
          <a:xfrm>
            <a:off x="7941058" y="1501180"/>
            <a:ext cx="2022656" cy="1804239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  <a:noFill/>
        </p:spPr>
      </p:pic>
      <p:pic>
        <p:nvPicPr>
          <p:cNvPr id="16" name="Content Placeholder 3" descr="Margaret Haskopoulos">
            <a:extLst>
              <a:ext uri="{FF2B5EF4-FFF2-40B4-BE49-F238E27FC236}">
                <a16:creationId xmlns:a16="http://schemas.microsoft.com/office/drawing/2014/main" id="{D7174A9F-E98D-4C3F-8DE6-58B7D8495873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9"/>
          <a:stretch/>
        </p:blipFill>
        <p:spPr bwMode="auto">
          <a:xfrm>
            <a:off x="6134778" y="1557077"/>
            <a:ext cx="1814713" cy="1804239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  <a:noFill/>
        </p:spPr>
      </p:pic>
      <p:pic>
        <p:nvPicPr>
          <p:cNvPr id="17" name="Picture 16" descr="Auriel Tarty, MPH">
            <a:extLst>
              <a:ext uri="{FF2B5EF4-FFF2-40B4-BE49-F238E27FC236}">
                <a16:creationId xmlns:a16="http://schemas.microsoft.com/office/drawing/2014/main" id="{60B221C2-2B5B-463B-A048-33FF8538ABB5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0"/>
          <a:stretch/>
        </p:blipFill>
        <p:spPr bwMode="auto">
          <a:xfrm>
            <a:off x="10023813" y="1396252"/>
            <a:ext cx="2022657" cy="2031456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  <a:noFill/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32ADB02-BFB4-4626-93D7-BE0E1BA2C9F4}"/>
              </a:ext>
            </a:extLst>
          </p:cNvPr>
          <p:cNvSpPr txBox="1">
            <a:spLocks/>
          </p:cNvSpPr>
          <p:nvPr/>
        </p:nvSpPr>
        <p:spPr>
          <a:xfrm>
            <a:off x="2770148" y="3624532"/>
            <a:ext cx="1614688" cy="267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specialty area in PH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Undertake MPH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730D49-3CA4-45DA-970B-1CE42E1FE417}"/>
              </a:ext>
            </a:extLst>
          </p:cNvPr>
          <p:cNvSpPr txBox="1">
            <a:spLocks/>
          </p:cNvSpPr>
          <p:nvPr/>
        </p:nvSpPr>
        <p:spPr>
          <a:xfrm>
            <a:off x="4639119" y="3648626"/>
            <a:ext cx="1416834" cy="2060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i="1" dirty="0">
              <a:solidFill>
                <a:schemeClr val="tx1">
                  <a:alpha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D73E23D-E46E-499C-AFD5-3A7BEE41F7DF}"/>
              </a:ext>
            </a:extLst>
          </p:cNvPr>
          <p:cNvSpPr txBox="1">
            <a:spLocks/>
          </p:cNvSpPr>
          <p:nvPr/>
        </p:nvSpPr>
        <p:spPr>
          <a:xfrm>
            <a:off x="6225716" y="3617350"/>
            <a:ext cx="1814713" cy="2477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Margaret</a:t>
            </a:r>
          </a:p>
          <a:p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Finish MPH</a:t>
            </a:r>
          </a:p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ork in the fields of disaster relief and/or emergency response</a:t>
            </a:r>
            <a:endParaRPr lang="en-US" sz="2000" dirty="0">
              <a:solidFill>
                <a:schemeClr val="tx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BFCCC85-247A-4B2E-8EAE-A89C4B5F5167}"/>
              </a:ext>
            </a:extLst>
          </p:cNvPr>
          <p:cNvSpPr txBox="1">
            <a:spLocks/>
          </p:cNvSpPr>
          <p:nvPr/>
        </p:nvSpPr>
        <p:spPr>
          <a:xfrm>
            <a:off x="8210192" y="3616582"/>
            <a:ext cx="1547870" cy="2672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Marquis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Undertake a PhD in Behavioral and Community Health at the University of Maryland, College Park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CEFB035-C124-4A40-9608-CF2C08628FAA}"/>
              </a:ext>
            </a:extLst>
          </p:cNvPr>
          <p:cNvSpPr txBox="1">
            <a:spLocks/>
          </p:cNvSpPr>
          <p:nvPr/>
        </p:nvSpPr>
        <p:spPr>
          <a:xfrm>
            <a:off x="10364431" y="3562620"/>
            <a:ext cx="1547870" cy="3085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Auriel</a:t>
            </a:r>
            <a:endParaRPr lang="en-US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in research and surveillance on  under-served populations in the area of mental health as a chronic disease</a:t>
            </a:r>
            <a:endParaRPr lang="en-US" sz="2000" dirty="0">
              <a:solidFill>
                <a:schemeClr val="tx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3259A4-B4AD-4F64-9C31-BC15861E06D6}"/>
              </a:ext>
            </a:extLst>
          </p:cNvPr>
          <p:cNvSpPr txBox="1"/>
          <p:nvPr/>
        </p:nvSpPr>
        <p:spPr>
          <a:xfrm>
            <a:off x="4359420" y="3601455"/>
            <a:ext cx="140322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Finish school, complete residency and practice dentistry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4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63FA-5AF7-43D4-94B3-0D66C746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our panelists on LinkedIn!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A74C8-E287-4A59-8EAE-2755C6F1C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9788" y="1851102"/>
            <a:ext cx="11103168" cy="4338561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Alexandra Jacko: 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https://www.linkedin.com/in/alexandra-jacko-b3524b17a/</a:t>
            </a:r>
            <a:endParaRPr lang="en-US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Celine LaBelle: </a:t>
            </a:r>
            <a:r>
              <a:rPr lang="en-US" dirty="0">
                <a:hlinkClick r:id="rId3"/>
              </a:rPr>
              <a:t>https://www.linkedin.com/in/celinemlabelle/</a:t>
            </a:r>
            <a:endParaRPr lang="en-US" dirty="0"/>
          </a:p>
          <a:p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Abayev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https://www.linkedin.com/in/david-abayev/</a:t>
            </a:r>
            <a:endParaRPr lang="en-US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Margaret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Haskopoulos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https://www.linkedin.com/in/margarethaskopoulos/</a:t>
            </a:r>
            <a:endParaRPr lang="en-US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Marquis Johnson: 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https://www.linkedin.com/in/marquisj/</a:t>
            </a:r>
            <a:endParaRPr lang="en-US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Auriel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Tarty: 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https://www.linkedin.com/in/aurieltarty-mph/</a:t>
            </a:r>
            <a:endParaRPr lang="en-US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96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473</Words>
  <Application>Microsoft Office PowerPoint</Application>
  <PresentationFormat>Widescreen</PresentationFormat>
  <Paragraphs>70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What’s Next: Navigating your first year out</vt:lpstr>
      <vt:lpstr>Our faculty</vt:lpstr>
      <vt:lpstr>Our panelists</vt:lpstr>
      <vt:lpstr>Our panelists</vt:lpstr>
      <vt:lpstr>What’s Next for our Panelists? </vt:lpstr>
      <vt:lpstr>Connect with our panelists on LinkedIn!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Next: Navigating your first year out</dc:title>
  <dc:creator>Amy Abruzzi</dc:creator>
  <cp:lastModifiedBy>Amy Abruzzi</cp:lastModifiedBy>
  <cp:revision>24</cp:revision>
  <dcterms:created xsi:type="dcterms:W3CDTF">2021-03-30T14:23:29Z</dcterms:created>
  <dcterms:modified xsi:type="dcterms:W3CDTF">2021-04-01T00:04:30Z</dcterms:modified>
</cp:coreProperties>
</file>